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433" r:id="rId5"/>
    <p:sldId id="476" r:id="rId6"/>
    <p:sldId id="439" r:id="rId7"/>
    <p:sldId id="259" r:id="rId8"/>
    <p:sldId id="465" r:id="rId9"/>
    <p:sldId id="482" r:id="rId10"/>
    <p:sldId id="466" r:id="rId11"/>
    <p:sldId id="453" r:id="rId12"/>
    <p:sldId id="475" r:id="rId13"/>
    <p:sldId id="473" r:id="rId14"/>
    <p:sldId id="483" r:id="rId15"/>
    <p:sldId id="470" r:id="rId16"/>
    <p:sldId id="449" r:id="rId17"/>
    <p:sldId id="471" r:id="rId18"/>
    <p:sldId id="484" r:id="rId19"/>
    <p:sldId id="461" r:id="rId20"/>
    <p:sldId id="460" r:id="rId21"/>
    <p:sldId id="459" r:id="rId22"/>
    <p:sldId id="463" r:id="rId23"/>
    <p:sldId id="464" r:id="rId24"/>
    <p:sldId id="480" r:id="rId25"/>
    <p:sldId id="477" r:id="rId26"/>
    <p:sldId id="434" r:id="rId27"/>
    <p:sldId id="478" r:id="rId28"/>
    <p:sldId id="479"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87A8E0-3939-3978-D443-EA9FE7941BFD}" name="Albrecht, Jamie" initials="AJ" userId="S::jalbrecht@cityofberkeley.info::f1cc8cfb-85be-4f1c-8e8e-8f5162e5274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ana, Sarah" initials="LS" lastIdx="0" clrIdx="0">
    <p:extLst>
      <p:ext uri="{19B8F6BF-5375-455C-9EA6-DF929625EA0E}">
        <p15:presenceInfo xmlns:p15="http://schemas.microsoft.com/office/powerpoint/2012/main" userId="S-1-5-21-1827217304-2091263002-624655392-41983" providerId="AD"/>
      </p:ext>
    </p:extLst>
  </p:cmAuthor>
  <p:cmAuthor id="2" name="Albrecht, Jamie" initials="AJ" lastIdx="35" clrIdx="1">
    <p:extLst>
      <p:ext uri="{19B8F6BF-5375-455C-9EA6-DF929625EA0E}">
        <p15:presenceInfo xmlns:p15="http://schemas.microsoft.com/office/powerpoint/2012/main" userId="S-1-5-21-1827217304-2091263002-624655392-6469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626" autoAdjust="0"/>
  </p:normalViewPr>
  <p:slideViewPr>
    <p:cSldViewPr snapToGrid="0">
      <p:cViewPr varScale="1">
        <p:scale>
          <a:sx n="96" d="100"/>
          <a:sy n="96" d="100"/>
        </p:scale>
        <p:origin x="2034" y="7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FBBCAE3-4E23-4DD2-937F-87B741A8B839}" type="datetimeFigureOut">
              <a:rPr lang="en-US" smtClean="0"/>
              <a:t>8/15/2025</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9E242575-8EC5-44D2-87C8-87496F734906}" type="slidenum">
              <a:rPr lang="en-US" smtClean="0"/>
              <a:t>‹#›</a:t>
            </a:fld>
            <a:endParaRPr lang="en-US"/>
          </a:p>
        </p:txBody>
      </p:sp>
    </p:spTree>
    <p:extLst>
      <p:ext uri="{BB962C8B-B14F-4D97-AF65-F5344CB8AC3E}">
        <p14:creationId xmlns:p14="http://schemas.microsoft.com/office/powerpoint/2010/main" val="3143532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E242575-8EC5-44D2-87C8-87496F734906}" type="slidenum">
              <a:rPr lang="en-US" smtClean="0"/>
              <a:t>1</a:t>
            </a:fld>
            <a:endParaRPr lang="en-US"/>
          </a:p>
        </p:txBody>
      </p:sp>
    </p:spTree>
    <p:extLst>
      <p:ext uri="{BB962C8B-B14F-4D97-AF65-F5344CB8AC3E}">
        <p14:creationId xmlns:p14="http://schemas.microsoft.com/office/powerpoint/2010/main" val="23429243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6FFE9-D001-F0B5-BCF9-A67C3C2BA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D84BEF-1309-1173-6520-9ECD4F034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4A772-39BB-3B56-0371-5C548EFF759C}"/>
              </a:ext>
            </a:extLst>
          </p:cNvPr>
          <p:cNvSpPr>
            <a:spLocks noGrp="1"/>
          </p:cNvSpPr>
          <p:nvPr>
            <p:ph type="body" idx="1"/>
          </p:nvPr>
        </p:nvSpPr>
        <p:spPr/>
        <p:txBody>
          <a:bodyPr/>
          <a:lstStyle/>
          <a:p>
            <a:endParaRPr lang="en-US" dirty="0">
              <a:ea typeface="Calibri"/>
              <a:cs typeface="Calibri"/>
            </a:endParaRPr>
          </a:p>
          <a:p>
            <a:r>
              <a:rPr lang="en-US" dirty="0">
                <a:ea typeface="Calibri"/>
                <a:cs typeface="Calibri"/>
              </a:rPr>
              <a:t> </a:t>
            </a:r>
          </a:p>
        </p:txBody>
      </p:sp>
      <p:sp>
        <p:nvSpPr>
          <p:cNvPr id="4" name="Slide Number Placeholder 3">
            <a:extLst>
              <a:ext uri="{FF2B5EF4-FFF2-40B4-BE49-F238E27FC236}">
                <a16:creationId xmlns:a16="http://schemas.microsoft.com/office/drawing/2014/main" id="{78C06BF3-9A0B-FD1E-0974-6F5C61134DAE}"/>
              </a:ext>
            </a:extLst>
          </p:cNvPr>
          <p:cNvSpPr>
            <a:spLocks noGrp="1"/>
          </p:cNvSpPr>
          <p:nvPr>
            <p:ph type="sldNum" sz="quarter" idx="5"/>
          </p:nvPr>
        </p:nvSpPr>
        <p:spPr/>
        <p:txBody>
          <a:bodyPr/>
          <a:lstStyle/>
          <a:p>
            <a:fld id="{9E242575-8EC5-44D2-87C8-87496F734906}" type="slidenum">
              <a:rPr lang="en-US" smtClean="0"/>
              <a:t>2</a:t>
            </a:fld>
            <a:endParaRPr lang="en-US"/>
          </a:p>
        </p:txBody>
      </p:sp>
    </p:spTree>
    <p:extLst>
      <p:ext uri="{BB962C8B-B14F-4D97-AF65-F5344CB8AC3E}">
        <p14:creationId xmlns:p14="http://schemas.microsoft.com/office/powerpoint/2010/main" val="2036265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9E242575-8EC5-44D2-87C8-87496F734906}" type="slidenum">
              <a:rPr lang="en-US" smtClean="0"/>
              <a:t>3</a:t>
            </a:fld>
            <a:endParaRPr lang="en-US"/>
          </a:p>
        </p:txBody>
      </p:sp>
    </p:spTree>
    <p:extLst>
      <p:ext uri="{BB962C8B-B14F-4D97-AF65-F5344CB8AC3E}">
        <p14:creationId xmlns:p14="http://schemas.microsoft.com/office/powerpoint/2010/main" val="35148511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a:spLocks noGrp="1" noRot="1" noChangeAspect="1"/>
          </p:cNvSpPr>
          <p:nvPr>
            <p:ph type="sldImg"/>
          </p:nvPr>
        </p:nvSpPr>
        <p:spPr>
          <a:xfrm>
            <a:off x="1181100" y="696913"/>
            <a:ext cx="4648200" cy="3486150"/>
          </a:xfrm>
          <a:prstGeom prst="rect">
            <a:avLst/>
          </a:prstGeom>
        </p:spPr>
        <p:txBody>
          <a:bodyPr/>
          <a:lstStyle/>
          <a:p>
            <a:endParaRPr/>
          </a:p>
        </p:txBody>
      </p:sp>
      <p:sp>
        <p:nvSpPr>
          <p:cNvPr id="221" name="Shape 221"/>
          <p:cNvSpPr>
            <a:spLocks noGrp="1"/>
          </p:cNvSpPr>
          <p:nvPr>
            <p:ph type="body" sz="quarter" idx="1"/>
          </p:nvPr>
        </p:nvSpPr>
        <p:spPr>
          <a:prstGeom prst="rect">
            <a:avLst/>
          </a:prstGeom>
        </p:spPr>
        <p:txBody>
          <a:bodyPr/>
          <a:lstStyle>
            <a:lvl1pPr>
              <a:spcBef>
                <a:spcPts val="1200"/>
              </a:spcBef>
              <a:defRPr sz="1100">
                <a:latin typeface="Archivo"/>
                <a:ea typeface="Archivo"/>
                <a:cs typeface="Archivo"/>
                <a:sym typeface="Archivo"/>
              </a:defRPr>
            </a:lvl1pPr>
          </a:lstStyle>
          <a:p>
            <a:r>
              <a:rPr lang="en-US" b="1" dirty="0"/>
              <a:t>[click] </a:t>
            </a:r>
            <a:r>
              <a:rPr lang="en-US" dirty="0"/>
              <a:t>Fuel, weather, and topography are the primary drivers of wildfire behavior</a:t>
            </a:r>
            <a:r>
              <a:rPr dirty="0"/>
              <a:t>, shaping its intensity and spread. The East Bay Hills, with elevations reaching 1,700 feet and features like canyons and chutes, channel winds and amplify fire behavior. </a:t>
            </a:r>
            <a:endParaRPr lang="en-US" dirty="0"/>
          </a:p>
          <a:p>
            <a:endParaRPr lang="en-US" dirty="0"/>
          </a:p>
          <a:p>
            <a:r>
              <a:rPr lang="en-US" b="1" dirty="0"/>
              <a:t>[click] </a:t>
            </a:r>
            <a:r>
              <a:rPr dirty="0"/>
              <a:t>Diablo winds, which descend from higher altitudes, become warmer and drier as they compress, accelerating through terrain and creating dangerous, erratic fire conditions. </a:t>
            </a:r>
            <a:endParaRPr lang="en-US" dirty="0"/>
          </a:p>
          <a:p>
            <a:endParaRPr lang="en-US" dirty="0"/>
          </a:p>
          <a:p>
            <a:r>
              <a:rPr lang="en-US" b="1" dirty="0"/>
              <a:t>[click] </a:t>
            </a:r>
            <a:r>
              <a:rPr dirty="0"/>
              <a:t>Historically, the East Bay Hills featured oak-studded grasslands that experienced frequent, fast-moving fires, which naturally burned out due to the limited fuel. Today, urban development has transformed these landscapes into dense forests with fire prone vegetation, increasing the potential for prolonged, intense fires under dry and windy conditions.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We need to get out of they way</a:t>
            </a:r>
          </a:p>
          <a:p>
            <a:r>
              <a:rPr lang="en-US" dirty="0">
                <a:cs typeface="Calibri"/>
              </a:rPr>
              <a:t>We’ve struggled to get out of the way fast enough.</a:t>
            </a:r>
          </a:p>
          <a:p>
            <a:r>
              <a:rPr lang="en-US" dirty="0">
                <a:cs typeface="Calibri"/>
              </a:rPr>
              <a:t>There is an opportunity to do something different. </a:t>
            </a:r>
          </a:p>
        </p:txBody>
      </p:sp>
      <p:sp>
        <p:nvSpPr>
          <p:cNvPr id="4" name="Slide Number Placeholder 3"/>
          <p:cNvSpPr>
            <a:spLocks noGrp="1"/>
          </p:cNvSpPr>
          <p:nvPr>
            <p:ph type="sldNum" sz="quarter" idx="5"/>
          </p:nvPr>
        </p:nvSpPr>
        <p:spPr/>
        <p:txBody>
          <a:bodyPr/>
          <a:lstStyle/>
          <a:p>
            <a:fld id="{9E242575-8EC5-44D2-87C8-87496F734906}" type="slidenum">
              <a:rPr lang="en-US" smtClean="0"/>
              <a:t>5</a:t>
            </a:fld>
            <a:endParaRPr lang="en-US"/>
          </a:p>
        </p:txBody>
      </p:sp>
    </p:spTree>
    <p:extLst>
      <p:ext uri="{BB962C8B-B14F-4D97-AF65-F5344CB8AC3E}">
        <p14:creationId xmlns:p14="http://schemas.microsoft.com/office/powerpoint/2010/main" val="2843751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242575-8EC5-44D2-87C8-87496F734906}" type="slidenum">
              <a:rPr lang="en-US" smtClean="0"/>
              <a:t>6</a:t>
            </a:fld>
            <a:endParaRPr lang="en-US"/>
          </a:p>
        </p:txBody>
      </p:sp>
    </p:spTree>
    <p:extLst>
      <p:ext uri="{BB962C8B-B14F-4D97-AF65-F5344CB8AC3E}">
        <p14:creationId xmlns:p14="http://schemas.microsoft.com/office/powerpoint/2010/main" val="1106603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E242575-8EC5-44D2-87C8-87496F734906}" type="slidenum">
              <a:rPr lang="en-US" smtClean="0"/>
              <a:t>7</a:t>
            </a:fld>
            <a:endParaRPr lang="en-US"/>
          </a:p>
        </p:txBody>
      </p:sp>
    </p:spTree>
    <p:extLst>
      <p:ext uri="{BB962C8B-B14F-4D97-AF65-F5344CB8AC3E}">
        <p14:creationId xmlns:p14="http://schemas.microsoft.com/office/powerpoint/2010/main" val="3969968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6FFE9-D001-F0B5-BCF9-A67C3C2BA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D84BEF-1309-1173-6520-9ECD4F034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4A772-39BB-3B56-0371-5C548EFF759C}"/>
              </a:ext>
            </a:extLst>
          </p:cNvPr>
          <p:cNvSpPr>
            <a:spLocks noGrp="1"/>
          </p:cNvSpPr>
          <p:nvPr>
            <p:ph type="body" idx="1"/>
          </p:nvPr>
        </p:nvSpPr>
        <p:spPr/>
        <p:txBody>
          <a:bodyPr/>
          <a:lstStyle/>
          <a:p>
            <a:endParaRPr lang="en-US" dirty="0">
              <a:ea typeface="Calibri"/>
              <a:cs typeface="Calibri"/>
            </a:endParaRPr>
          </a:p>
          <a:p>
            <a:r>
              <a:rPr lang="en-US" dirty="0">
                <a:ea typeface="Calibri"/>
                <a:cs typeface="Calibri"/>
              </a:rPr>
              <a:t> </a:t>
            </a:r>
          </a:p>
        </p:txBody>
      </p:sp>
      <p:sp>
        <p:nvSpPr>
          <p:cNvPr id="4" name="Slide Number Placeholder 3">
            <a:extLst>
              <a:ext uri="{FF2B5EF4-FFF2-40B4-BE49-F238E27FC236}">
                <a16:creationId xmlns:a16="http://schemas.microsoft.com/office/drawing/2014/main" id="{78C06BF3-9A0B-FD1E-0974-6F5C61134DAE}"/>
              </a:ext>
            </a:extLst>
          </p:cNvPr>
          <p:cNvSpPr>
            <a:spLocks noGrp="1"/>
          </p:cNvSpPr>
          <p:nvPr>
            <p:ph type="sldNum" sz="quarter" idx="5"/>
          </p:nvPr>
        </p:nvSpPr>
        <p:spPr/>
        <p:txBody>
          <a:bodyPr/>
          <a:lstStyle/>
          <a:p>
            <a:fld id="{9E242575-8EC5-44D2-87C8-87496F734906}" type="slidenum">
              <a:rPr lang="en-US" smtClean="0"/>
              <a:t>8</a:t>
            </a:fld>
            <a:endParaRPr lang="en-US"/>
          </a:p>
        </p:txBody>
      </p:sp>
    </p:spTree>
    <p:extLst>
      <p:ext uri="{BB962C8B-B14F-4D97-AF65-F5344CB8AC3E}">
        <p14:creationId xmlns:p14="http://schemas.microsoft.com/office/powerpoint/2010/main" val="2558301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6FFE9-D001-F0B5-BCF9-A67C3C2BA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D84BEF-1309-1173-6520-9ECD4F034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4A772-39BB-3B56-0371-5C548EFF759C}"/>
              </a:ext>
            </a:extLst>
          </p:cNvPr>
          <p:cNvSpPr>
            <a:spLocks noGrp="1"/>
          </p:cNvSpPr>
          <p:nvPr>
            <p:ph type="body" idx="1"/>
          </p:nvPr>
        </p:nvSpPr>
        <p:spPr/>
        <p:txBody>
          <a:bodyPr/>
          <a:lstStyle/>
          <a:p>
            <a:endParaRPr lang="en-US" dirty="0">
              <a:ea typeface="Calibri"/>
              <a:cs typeface="Calibri"/>
            </a:endParaRPr>
          </a:p>
          <a:p>
            <a:r>
              <a:rPr lang="en-US" dirty="0">
                <a:ea typeface="Calibri"/>
                <a:cs typeface="Calibri"/>
              </a:rPr>
              <a:t> </a:t>
            </a:r>
          </a:p>
        </p:txBody>
      </p:sp>
      <p:sp>
        <p:nvSpPr>
          <p:cNvPr id="4" name="Slide Number Placeholder 3">
            <a:extLst>
              <a:ext uri="{FF2B5EF4-FFF2-40B4-BE49-F238E27FC236}">
                <a16:creationId xmlns:a16="http://schemas.microsoft.com/office/drawing/2014/main" id="{78C06BF3-9A0B-FD1E-0974-6F5C61134DAE}"/>
              </a:ext>
            </a:extLst>
          </p:cNvPr>
          <p:cNvSpPr>
            <a:spLocks noGrp="1"/>
          </p:cNvSpPr>
          <p:nvPr>
            <p:ph type="sldNum" sz="quarter" idx="5"/>
          </p:nvPr>
        </p:nvSpPr>
        <p:spPr/>
        <p:txBody>
          <a:bodyPr/>
          <a:lstStyle/>
          <a:p>
            <a:fld id="{9E242575-8EC5-44D2-87C8-87496F734906}" type="slidenum">
              <a:rPr lang="en-US" smtClean="0"/>
              <a:t>9</a:t>
            </a:fld>
            <a:endParaRPr lang="en-US"/>
          </a:p>
        </p:txBody>
      </p:sp>
    </p:spTree>
    <p:extLst>
      <p:ext uri="{BB962C8B-B14F-4D97-AF65-F5344CB8AC3E}">
        <p14:creationId xmlns:p14="http://schemas.microsoft.com/office/powerpoint/2010/main" val="39506329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you need to make a plan so that you can leave as early as possible, cutting down your getting ready time. So you first need to decide when you’re going to leave. </a:t>
            </a:r>
          </a:p>
          <a:p>
            <a:r>
              <a:rPr lang="en-US" dirty="0"/>
              <a:t>And there are opportunities to leave before a fire even starts, even before you might get a </a:t>
            </a:r>
          </a:p>
          <a:p>
            <a:endParaRPr lang="en-US" dirty="0"/>
          </a:p>
          <a:p>
            <a:endParaRPr lang="en-US" dirty="0"/>
          </a:p>
          <a:p>
            <a:r>
              <a:rPr lang="en-US" dirty="0"/>
              <a:t>We just focused on signing up for emergency notifications, but you could decide to leave earlier than your instructed to, even before there is a fire. If there is a fire, your public safety officials are going to </a:t>
            </a:r>
          </a:p>
        </p:txBody>
      </p:sp>
      <p:sp>
        <p:nvSpPr>
          <p:cNvPr id="4" name="Slide Number Placeholder 3"/>
          <p:cNvSpPr>
            <a:spLocks noGrp="1"/>
          </p:cNvSpPr>
          <p:nvPr>
            <p:ph type="sldNum" sz="quarter" idx="5"/>
          </p:nvPr>
        </p:nvSpPr>
        <p:spPr/>
        <p:txBody>
          <a:bodyPr/>
          <a:lstStyle/>
          <a:p>
            <a:fld id="{9E242575-8EC5-44D2-87C8-87496F734906}" type="slidenum">
              <a:rPr lang="en-US" smtClean="0"/>
              <a:t>10</a:t>
            </a:fld>
            <a:endParaRPr lang="en-US"/>
          </a:p>
        </p:txBody>
      </p:sp>
    </p:spTree>
    <p:extLst>
      <p:ext uri="{BB962C8B-B14F-4D97-AF65-F5344CB8AC3E}">
        <p14:creationId xmlns:p14="http://schemas.microsoft.com/office/powerpoint/2010/main" val="2949728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6FFE9-D001-F0B5-BCF9-A67C3C2BA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D84BEF-1309-1173-6520-9ECD4F034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4A772-39BB-3B56-0371-5C548EFF75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BUT THESE ARE NOT your only options </a:t>
            </a:r>
          </a:p>
          <a:p>
            <a:endParaRPr lang="en-US" dirty="0">
              <a:ea typeface="Calibri"/>
              <a:cs typeface="Calibri"/>
            </a:endParaRPr>
          </a:p>
          <a:p>
            <a:r>
              <a:rPr lang="en-US" dirty="0">
                <a:ea typeface="Calibri"/>
                <a:cs typeface="Calibri"/>
              </a:rPr>
              <a:t> </a:t>
            </a:r>
          </a:p>
        </p:txBody>
      </p:sp>
      <p:sp>
        <p:nvSpPr>
          <p:cNvPr id="4" name="Slide Number Placeholder 3">
            <a:extLst>
              <a:ext uri="{FF2B5EF4-FFF2-40B4-BE49-F238E27FC236}">
                <a16:creationId xmlns:a16="http://schemas.microsoft.com/office/drawing/2014/main" id="{78C06BF3-9A0B-FD1E-0974-6F5C61134DAE}"/>
              </a:ext>
            </a:extLst>
          </p:cNvPr>
          <p:cNvSpPr>
            <a:spLocks noGrp="1"/>
          </p:cNvSpPr>
          <p:nvPr>
            <p:ph type="sldNum" sz="quarter" idx="5"/>
          </p:nvPr>
        </p:nvSpPr>
        <p:spPr/>
        <p:txBody>
          <a:bodyPr/>
          <a:lstStyle/>
          <a:p>
            <a:fld id="{9E242575-8EC5-44D2-87C8-87496F734906}" type="slidenum">
              <a:rPr lang="en-US" smtClean="0"/>
              <a:t>11</a:t>
            </a:fld>
            <a:endParaRPr lang="en-US"/>
          </a:p>
        </p:txBody>
      </p:sp>
    </p:spTree>
    <p:extLst>
      <p:ext uri="{BB962C8B-B14F-4D97-AF65-F5344CB8AC3E}">
        <p14:creationId xmlns:p14="http://schemas.microsoft.com/office/powerpoint/2010/main" val="1692918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E242575-8EC5-44D2-87C8-87496F734906}" type="slidenum">
              <a:rPr lang="en-US" smtClean="0"/>
              <a:t>12</a:t>
            </a:fld>
            <a:endParaRPr lang="en-US"/>
          </a:p>
        </p:txBody>
      </p:sp>
    </p:spTree>
    <p:extLst>
      <p:ext uri="{BB962C8B-B14F-4D97-AF65-F5344CB8AC3E}">
        <p14:creationId xmlns:p14="http://schemas.microsoft.com/office/powerpoint/2010/main" val="1115912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a:latin typeface="Archivo"/>
              </a:rPr>
              <a:t>Here is what the weather service does for predictions – they tell the community when these conditions are forecasted</a:t>
            </a:r>
          </a:p>
          <a:p>
            <a:r>
              <a:rPr lang="en-US" b="0" u="none" dirty="0">
                <a:latin typeface="Archivo"/>
              </a:rPr>
              <a:t>This fire this fire, they all happened here. </a:t>
            </a:r>
          </a:p>
          <a:p>
            <a:r>
              <a:rPr lang="en-US" b="0" u="none" dirty="0">
                <a:latin typeface="Archivo"/>
              </a:rPr>
              <a:t>1991 Oakland Berkeley Fire happened under these conditions</a:t>
            </a:r>
          </a:p>
          <a:p>
            <a:r>
              <a:rPr lang="en-US" b="0" u="none" dirty="0">
                <a:latin typeface="Archivo"/>
              </a:rPr>
              <a:t>The LA Fires happened under these conditions </a:t>
            </a:r>
          </a:p>
          <a:p>
            <a:r>
              <a:rPr lang="en-US" b="0" u="none" dirty="0">
                <a:latin typeface="Archivo"/>
              </a:rPr>
              <a:t>Maui Fire happened under </a:t>
            </a:r>
            <a:r>
              <a:rPr lang="en-US" b="0" u="none" dirty="0" err="1">
                <a:latin typeface="Archivo"/>
              </a:rPr>
              <a:t>tehse</a:t>
            </a:r>
            <a:r>
              <a:rPr lang="en-US" b="0" u="none" dirty="0">
                <a:latin typeface="Archivo"/>
              </a:rPr>
              <a:t> conditions </a:t>
            </a:r>
          </a:p>
          <a:p>
            <a:r>
              <a:rPr lang="en-US" b="0" u="none" dirty="0">
                <a:latin typeface="Archivo"/>
              </a:rPr>
              <a:t>Camp Fire </a:t>
            </a:r>
          </a:p>
          <a:p>
            <a:endParaRPr lang="en-US" b="1" u="sng" dirty="0">
              <a:latin typeface="Archivo"/>
            </a:endParaRPr>
          </a:p>
          <a:p>
            <a:endParaRPr lang="en-US" b="1" u="sng" dirty="0">
              <a:latin typeface="Archivo"/>
            </a:endParaRPr>
          </a:p>
          <a:p>
            <a:r>
              <a:rPr lang="en-US" b="1" u="sng" dirty="0">
                <a:latin typeface="Archivo"/>
              </a:rPr>
              <a:t>AND</a:t>
            </a:r>
          </a:p>
          <a:p>
            <a:endParaRPr lang="en-US" dirty="0">
              <a:latin typeface="Archivo"/>
            </a:endParaRPr>
          </a:p>
          <a:p>
            <a:r>
              <a:rPr lang="en-US" dirty="0">
                <a:latin typeface="Archivo"/>
              </a:rPr>
              <a:t>The National Weather Service tell us when these conditions are forecasted.</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9E242575-8EC5-44D2-87C8-87496F734906}" type="slidenum">
              <a:rPr lang="en-US" smtClean="0"/>
              <a:t>13</a:t>
            </a:fld>
            <a:endParaRPr lang="en-US"/>
          </a:p>
        </p:txBody>
      </p:sp>
    </p:spTree>
    <p:extLst>
      <p:ext uri="{BB962C8B-B14F-4D97-AF65-F5344CB8AC3E}">
        <p14:creationId xmlns:p14="http://schemas.microsoft.com/office/powerpoint/2010/main" val="2616723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6FFE9-D001-F0B5-BCF9-A67C3C2BA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D84BEF-1309-1173-6520-9ECD4F034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4A772-39BB-3B56-0371-5C548EFF759C}"/>
              </a:ext>
            </a:extLst>
          </p:cNvPr>
          <p:cNvSpPr>
            <a:spLocks noGrp="1"/>
          </p:cNvSpPr>
          <p:nvPr>
            <p:ph type="body" idx="1"/>
          </p:nvPr>
        </p:nvSpPr>
        <p:spPr/>
        <p:txBody>
          <a:bodyPr/>
          <a:lstStyle/>
          <a:p>
            <a:pPr marL="0" indent="0">
              <a:buFont typeface="Wingdings" panose="020B0604020202020204" pitchFamily="34" charset="0"/>
              <a:buNone/>
            </a:pPr>
            <a:endParaRPr lang="en-US" sz="1200" dirty="0"/>
          </a:p>
          <a:p>
            <a:endParaRPr lang="en-US" dirty="0">
              <a:ea typeface="Calibri"/>
              <a:cs typeface="Calibri"/>
            </a:endParaRPr>
          </a:p>
          <a:p>
            <a:r>
              <a:rPr lang="en-US" dirty="0">
                <a:ea typeface="Calibri"/>
                <a:cs typeface="Calibri"/>
              </a:rPr>
              <a:t> </a:t>
            </a:r>
          </a:p>
        </p:txBody>
      </p:sp>
      <p:sp>
        <p:nvSpPr>
          <p:cNvPr id="4" name="Slide Number Placeholder 3">
            <a:extLst>
              <a:ext uri="{FF2B5EF4-FFF2-40B4-BE49-F238E27FC236}">
                <a16:creationId xmlns:a16="http://schemas.microsoft.com/office/drawing/2014/main" id="{78C06BF3-9A0B-FD1E-0974-6F5C61134DAE}"/>
              </a:ext>
            </a:extLst>
          </p:cNvPr>
          <p:cNvSpPr>
            <a:spLocks noGrp="1"/>
          </p:cNvSpPr>
          <p:nvPr>
            <p:ph type="sldNum" sz="quarter" idx="5"/>
          </p:nvPr>
        </p:nvSpPr>
        <p:spPr/>
        <p:txBody>
          <a:bodyPr/>
          <a:lstStyle/>
          <a:p>
            <a:fld id="{9E242575-8EC5-44D2-87C8-87496F734906}" type="slidenum">
              <a:rPr lang="en-US" smtClean="0"/>
              <a:t>14</a:t>
            </a:fld>
            <a:endParaRPr lang="en-US"/>
          </a:p>
        </p:txBody>
      </p:sp>
    </p:spTree>
    <p:extLst>
      <p:ext uri="{BB962C8B-B14F-4D97-AF65-F5344CB8AC3E}">
        <p14:creationId xmlns:p14="http://schemas.microsoft.com/office/powerpoint/2010/main" val="3264915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7482D-92EA-A41D-9318-26EB0FC271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BBB822-6959-D9C8-2A5F-23A1A1A10C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2404D6-EA7F-E209-F035-D90113494FE9}"/>
              </a:ext>
            </a:extLst>
          </p:cNvPr>
          <p:cNvSpPr>
            <a:spLocks noGrp="1"/>
          </p:cNvSpPr>
          <p:nvPr>
            <p:ph type="body" idx="1"/>
          </p:nvPr>
        </p:nvSpPr>
        <p:spPr/>
        <p:txBody>
          <a:bodyPr/>
          <a:lstStyle/>
          <a:p>
            <a:endParaRPr lang="en-US" dirty="0">
              <a:ea typeface="Calibri"/>
              <a:cs typeface="Calibri"/>
            </a:endParaRPr>
          </a:p>
          <a:p>
            <a:r>
              <a:rPr lang="en-US" dirty="0">
                <a:ea typeface="Calibri"/>
                <a:cs typeface="Calibri"/>
              </a:rPr>
              <a:t> Check with your local jurisdiction about the fire hazard severity zone </a:t>
            </a:r>
          </a:p>
          <a:p>
            <a:pPr lvl="1">
              <a:buFont typeface="Wingdings" panose="05000000000000000000" pitchFamily="2" charset="2"/>
              <a:buChar char="q"/>
            </a:pPr>
            <a:r>
              <a:rPr lang="en-US" sz="3600" dirty="0">
                <a:latin typeface="Arial"/>
                <a:cs typeface="Arial"/>
              </a:rPr>
              <a:t> Have children</a:t>
            </a:r>
          </a:p>
          <a:p>
            <a:pPr lvl="1">
              <a:buFont typeface="Wingdings" panose="05000000000000000000" pitchFamily="2" charset="2"/>
              <a:buChar char="q"/>
            </a:pPr>
            <a:r>
              <a:rPr lang="en-US" sz="3600" dirty="0">
                <a:latin typeface="Arial"/>
                <a:cs typeface="Arial"/>
              </a:rPr>
              <a:t> Have pets </a:t>
            </a:r>
          </a:p>
          <a:p>
            <a:pPr lvl="1">
              <a:buFont typeface="Wingdings" panose="05000000000000000000" pitchFamily="2" charset="2"/>
              <a:buChar char="q"/>
            </a:pPr>
            <a:r>
              <a:rPr lang="en-US" sz="3600" dirty="0">
                <a:latin typeface="Arial"/>
                <a:cs typeface="Arial"/>
              </a:rPr>
              <a:t> Have a mobility disability </a:t>
            </a:r>
          </a:p>
          <a:p>
            <a:pPr lvl="1">
              <a:buFont typeface="Wingdings" panose="05000000000000000000" pitchFamily="2" charset="2"/>
              <a:buChar char="q"/>
            </a:pPr>
            <a:r>
              <a:rPr lang="en-US" sz="3600" dirty="0">
                <a:latin typeface="Arial"/>
                <a:cs typeface="Arial"/>
              </a:rPr>
              <a:t> Your neighborhood has windy, narrow roads</a:t>
            </a:r>
          </a:p>
          <a:p>
            <a:pPr lvl="1">
              <a:buFont typeface="Wingdings" panose="05000000000000000000" pitchFamily="2" charset="2"/>
              <a:buChar char="q"/>
            </a:pPr>
            <a:r>
              <a:rPr lang="en-US" sz="3600" dirty="0">
                <a:latin typeface="Arial"/>
                <a:cs typeface="Arial"/>
              </a:rPr>
              <a:t> There is one way in and out of your neighborhood</a:t>
            </a:r>
          </a:p>
          <a:p>
            <a:pPr lvl="1">
              <a:buFont typeface="Wingdings" panose="05000000000000000000" pitchFamily="2" charset="2"/>
              <a:buChar char="q"/>
            </a:pPr>
            <a:r>
              <a:rPr lang="en-US" sz="3600" dirty="0">
                <a:latin typeface="Arial"/>
                <a:cs typeface="Arial"/>
              </a:rPr>
              <a:t> Need someone to help you pack your car</a:t>
            </a:r>
          </a:p>
          <a:p>
            <a:pPr lvl="1">
              <a:buFont typeface="Wingdings" panose="05000000000000000000" pitchFamily="2" charset="2"/>
              <a:buChar char="q"/>
            </a:pPr>
            <a:r>
              <a:rPr lang="en-US" sz="3600" dirty="0">
                <a:latin typeface="Arial"/>
                <a:cs typeface="Arial"/>
              </a:rPr>
              <a:t> For any reason, you need or want extra time </a:t>
            </a:r>
          </a:p>
          <a:p>
            <a:pPr lvl="1">
              <a:buFont typeface="Wingdings" panose="05000000000000000000" pitchFamily="2" charset="2"/>
              <a:buChar char="q"/>
            </a:pPr>
            <a:r>
              <a:rPr lang="en-US" sz="3600" dirty="0">
                <a:latin typeface="Arial"/>
                <a:cs typeface="Arial"/>
              </a:rPr>
              <a:t> You need to carpool, or rely on others for transportation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D9E460BF-95FE-D425-AC31-95DEDC95572B}"/>
              </a:ext>
            </a:extLst>
          </p:cNvPr>
          <p:cNvSpPr>
            <a:spLocks noGrp="1"/>
          </p:cNvSpPr>
          <p:nvPr>
            <p:ph type="sldNum" sz="quarter" idx="5"/>
          </p:nvPr>
        </p:nvSpPr>
        <p:spPr/>
        <p:txBody>
          <a:bodyPr/>
          <a:lstStyle/>
          <a:p>
            <a:fld id="{9E242575-8EC5-44D2-87C8-87496F734906}" type="slidenum">
              <a:rPr lang="en-US" smtClean="0"/>
              <a:t>15</a:t>
            </a:fld>
            <a:endParaRPr lang="en-US"/>
          </a:p>
        </p:txBody>
      </p:sp>
    </p:spTree>
    <p:extLst>
      <p:ext uri="{BB962C8B-B14F-4D97-AF65-F5344CB8AC3E}">
        <p14:creationId xmlns:p14="http://schemas.microsoft.com/office/powerpoint/2010/main" val="4276915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6FFE9-D001-F0B5-BCF9-A67C3C2BA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D84BEF-1309-1173-6520-9ECD4F034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4A772-39BB-3B56-0371-5C548EFF759C}"/>
              </a:ext>
            </a:extLst>
          </p:cNvPr>
          <p:cNvSpPr>
            <a:spLocks noGrp="1"/>
          </p:cNvSpPr>
          <p:nvPr>
            <p:ph type="body" idx="1"/>
          </p:nvPr>
        </p:nvSpPr>
        <p:spPr/>
        <p:txBody>
          <a:bodyPr/>
          <a:lstStyle/>
          <a:p>
            <a:r>
              <a:rPr lang="en-US" dirty="0"/>
              <a:t>Whether you’re leaving before a fire or after, everyone should leave as early as possible. The earlier you leave, the less chance you will be stuck in traffic trying to get out. More time to get away from the hazard, reduce likelihood you’re traffic. </a:t>
            </a:r>
          </a:p>
          <a:p>
            <a:endParaRPr lang="en-US" dirty="0"/>
          </a:p>
          <a:p>
            <a:r>
              <a:rPr lang="en-US" dirty="0"/>
              <a:t>Some other points that might apply to your family and the plans that you make: </a:t>
            </a:r>
          </a:p>
          <a:p>
            <a:r>
              <a:rPr lang="en-US" dirty="0"/>
              <a:t>Do not return to the evacuating area</a:t>
            </a:r>
          </a:p>
          <a:p>
            <a:r>
              <a:rPr lang="en-US" dirty="0"/>
              <a:t>Do not wait for someone to return home to leave, have a place you can meet up. This applies to children in school. In the beginning of school, identify people who can pick your kid up and where you can meet them. The time you spend picking up your child can make your evacuation time to safety slower. </a:t>
            </a:r>
          </a:p>
          <a:p>
            <a:endParaRPr lang="en-US" dirty="0"/>
          </a:p>
          <a:p>
            <a:r>
              <a:rPr lang="en-US" dirty="0"/>
              <a:t>As soon as you receive an evacuation order/warning, leave. </a:t>
            </a:r>
          </a:p>
          <a:p>
            <a:r>
              <a:rPr lang="en-US" dirty="0"/>
              <a:t>Never wait for someone to return home before evacuating. Make a plan now for where to meet and how to communicate if separated.</a:t>
            </a:r>
          </a:p>
          <a:p>
            <a:r>
              <a:rPr lang="en-US" dirty="0"/>
              <a:t>If your household is evacuating and you have children in school outside the evacuation zone, ask someone to pick them up and take them to a safe location. This can help your family evacuate faster. </a:t>
            </a:r>
          </a:p>
          <a:p>
            <a:endParaRPr lang="en-US" dirty="0">
              <a:ea typeface="Calibri"/>
              <a:cs typeface="Calibri"/>
            </a:endParaRPr>
          </a:p>
          <a:p>
            <a:r>
              <a:rPr lang="en-US" dirty="0">
                <a:ea typeface="Calibri"/>
                <a:cs typeface="Calibri"/>
              </a:rPr>
              <a:t> </a:t>
            </a:r>
          </a:p>
        </p:txBody>
      </p:sp>
      <p:sp>
        <p:nvSpPr>
          <p:cNvPr id="4" name="Slide Number Placeholder 3">
            <a:extLst>
              <a:ext uri="{FF2B5EF4-FFF2-40B4-BE49-F238E27FC236}">
                <a16:creationId xmlns:a16="http://schemas.microsoft.com/office/drawing/2014/main" id="{78C06BF3-9A0B-FD1E-0974-6F5C61134DAE}"/>
              </a:ext>
            </a:extLst>
          </p:cNvPr>
          <p:cNvSpPr>
            <a:spLocks noGrp="1"/>
          </p:cNvSpPr>
          <p:nvPr>
            <p:ph type="sldNum" sz="quarter" idx="5"/>
          </p:nvPr>
        </p:nvSpPr>
        <p:spPr/>
        <p:txBody>
          <a:bodyPr/>
          <a:lstStyle/>
          <a:p>
            <a:fld id="{9E242575-8EC5-44D2-87C8-87496F734906}" type="slidenum">
              <a:rPr lang="en-US" smtClean="0"/>
              <a:t>16</a:t>
            </a:fld>
            <a:endParaRPr lang="en-US"/>
          </a:p>
        </p:txBody>
      </p:sp>
    </p:spTree>
    <p:extLst>
      <p:ext uri="{BB962C8B-B14F-4D97-AF65-F5344CB8AC3E}">
        <p14:creationId xmlns:p14="http://schemas.microsoft.com/office/powerpoint/2010/main" val="25089642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6FFE9-D001-F0B5-BCF9-A67C3C2BA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D84BEF-1309-1173-6520-9ECD4F034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4A772-39BB-3B56-0371-5C548EFF759C}"/>
              </a:ext>
            </a:extLst>
          </p:cNvPr>
          <p:cNvSpPr>
            <a:spLocks noGrp="1"/>
          </p:cNvSpPr>
          <p:nvPr>
            <p:ph type="body" idx="1"/>
          </p:nvPr>
        </p:nvSpPr>
        <p:spPr/>
        <p:txBody>
          <a:bodyPr/>
          <a:lstStyle/>
          <a:p>
            <a:endParaRPr lang="en-US" dirty="0">
              <a:ea typeface="Calibri"/>
              <a:cs typeface="Calibri"/>
            </a:endParaRPr>
          </a:p>
          <a:p>
            <a:r>
              <a:rPr lang="en-US" dirty="0">
                <a:ea typeface="Calibri"/>
                <a:cs typeface="Calibri"/>
              </a:rPr>
              <a:t> </a:t>
            </a:r>
          </a:p>
        </p:txBody>
      </p:sp>
      <p:sp>
        <p:nvSpPr>
          <p:cNvPr id="4" name="Slide Number Placeholder 3">
            <a:extLst>
              <a:ext uri="{FF2B5EF4-FFF2-40B4-BE49-F238E27FC236}">
                <a16:creationId xmlns:a16="http://schemas.microsoft.com/office/drawing/2014/main" id="{78C06BF3-9A0B-FD1E-0974-6F5C61134DAE}"/>
              </a:ext>
            </a:extLst>
          </p:cNvPr>
          <p:cNvSpPr>
            <a:spLocks noGrp="1"/>
          </p:cNvSpPr>
          <p:nvPr>
            <p:ph type="sldNum" sz="quarter" idx="5"/>
          </p:nvPr>
        </p:nvSpPr>
        <p:spPr/>
        <p:txBody>
          <a:bodyPr/>
          <a:lstStyle/>
          <a:p>
            <a:fld id="{9E242575-8EC5-44D2-87C8-87496F734906}" type="slidenum">
              <a:rPr lang="en-US" smtClean="0"/>
              <a:t>17</a:t>
            </a:fld>
            <a:endParaRPr lang="en-US"/>
          </a:p>
        </p:txBody>
      </p:sp>
    </p:spTree>
    <p:extLst>
      <p:ext uri="{BB962C8B-B14F-4D97-AF65-F5344CB8AC3E}">
        <p14:creationId xmlns:p14="http://schemas.microsoft.com/office/powerpoint/2010/main" val="23759341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62FA0-A554-9677-E71F-7DA16B516251}"/>
            </a:ext>
          </a:extLst>
        </p:cNvPr>
        <p:cNvGrpSpPr/>
        <p:nvPr/>
      </p:nvGrpSpPr>
      <p:grpSpPr>
        <a:xfrm>
          <a:off x="0" y="0"/>
          <a:ext cx="0" cy="0"/>
          <a:chOff x="0" y="0"/>
          <a:chExt cx="0" cy="0"/>
        </a:xfrm>
      </p:grpSpPr>
      <p:sp>
        <p:nvSpPr>
          <p:cNvPr id="2" name="Notes Placeholder 1">
            <a:extLst>
              <a:ext uri="{FF2B5EF4-FFF2-40B4-BE49-F238E27FC236}">
                <a16:creationId xmlns:a16="http://schemas.microsoft.com/office/drawing/2014/main" id="{ECEA4A7A-9FD2-7341-D5CC-69917E4AE12C}"/>
              </a:ext>
            </a:extLst>
          </p:cNvPr>
          <p:cNvSpPr>
            <a:spLocks noGrp="1"/>
          </p:cNvSpPr>
          <p:nvPr>
            <p:ph type="body" idx="1"/>
          </p:nvPr>
        </p:nvSpPr>
        <p:spPr/>
        <p:txBody>
          <a:bodyPr/>
          <a:lstStyle/>
          <a:p>
            <a:r>
              <a:rPr lang="en-US" dirty="0" err="1">
                <a:ea typeface="Calibri"/>
                <a:cs typeface="Calibri"/>
              </a:rPr>
              <a:t>Recogize</a:t>
            </a:r>
            <a:r>
              <a:rPr lang="en-US" dirty="0">
                <a:ea typeface="Calibri"/>
                <a:cs typeface="Calibri"/>
              </a:rPr>
              <a:t> that if you leave before a fire, you can do anything you want. </a:t>
            </a:r>
          </a:p>
          <a:p>
            <a:r>
              <a:rPr lang="en-US" dirty="0">
                <a:ea typeface="Calibri"/>
                <a:cs typeface="Calibri"/>
              </a:rPr>
              <a:t>If you leave after a fire starts, </a:t>
            </a:r>
          </a:p>
          <a:p>
            <a:endParaRPr lang="en-US" dirty="0">
              <a:ea typeface="Calibri"/>
              <a:cs typeface="Calibri"/>
            </a:endParaRPr>
          </a:p>
        </p:txBody>
      </p:sp>
    </p:spTree>
    <p:extLst>
      <p:ext uri="{BB962C8B-B14F-4D97-AF65-F5344CB8AC3E}">
        <p14:creationId xmlns:p14="http://schemas.microsoft.com/office/powerpoint/2010/main" val="34085622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6FFE9-D001-F0B5-BCF9-A67C3C2BA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D84BEF-1309-1173-6520-9ECD4F034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4A772-39BB-3B56-0371-5C548EFF759C}"/>
              </a:ext>
            </a:extLst>
          </p:cNvPr>
          <p:cNvSpPr>
            <a:spLocks noGrp="1"/>
          </p:cNvSpPr>
          <p:nvPr>
            <p:ph type="body" idx="1"/>
          </p:nvPr>
        </p:nvSpPr>
        <p:spPr/>
        <p:txBody>
          <a:bodyPr/>
          <a:lstStyle/>
          <a:p>
            <a:endParaRPr lang="en-US" dirty="0">
              <a:ea typeface="Calibri"/>
              <a:cs typeface="Calibri"/>
            </a:endParaRPr>
          </a:p>
          <a:p>
            <a:r>
              <a:rPr lang="en-US" dirty="0">
                <a:ea typeface="Calibri"/>
                <a:cs typeface="Calibri"/>
              </a:rPr>
              <a:t> Remember if you leave before a fire starts, you have more time to pack. You can have people come pack important valuables, you can bring a lot more.</a:t>
            </a:r>
          </a:p>
          <a:p>
            <a:endParaRPr lang="en-US" dirty="0">
              <a:ea typeface="Calibri"/>
              <a:cs typeface="Calibri"/>
            </a:endParaRPr>
          </a:p>
          <a:p>
            <a:r>
              <a:rPr lang="en-US" dirty="0">
                <a:ea typeface="Calibri"/>
                <a:cs typeface="Calibri"/>
              </a:rPr>
              <a:t>This list is focused on things that you need to evacuate but does not focus on valuables or important belongings, because in the event of a fire, you need to be able to carry your belongings and you need to leave as quickly as possible, not packing up anything else.  </a:t>
            </a:r>
          </a:p>
        </p:txBody>
      </p:sp>
      <p:sp>
        <p:nvSpPr>
          <p:cNvPr id="4" name="Slide Number Placeholder 3">
            <a:extLst>
              <a:ext uri="{FF2B5EF4-FFF2-40B4-BE49-F238E27FC236}">
                <a16:creationId xmlns:a16="http://schemas.microsoft.com/office/drawing/2014/main" id="{78C06BF3-9A0B-FD1E-0974-6F5C61134DAE}"/>
              </a:ext>
            </a:extLst>
          </p:cNvPr>
          <p:cNvSpPr>
            <a:spLocks noGrp="1"/>
          </p:cNvSpPr>
          <p:nvPr>
            <p:ph type="sldNum" sz="quarter" idx="5"/>
          </p:nvPr>
        </p:nvSpPr>
        <p:spPr/>
        <p:txBody>
          <a:bodyPr/>
          <a:lstStyle/>
          <a:p>
            <a:fld id="{9E242575-8EC5-44D2-87C8-87496F734906}" type="slidenum">
              <a:rPr lang="en-US" smtClean="0"/>
              <a:t>19</a:t>
            </a:fld>
            <a:endParaRPr lang="en-US"/>
          </a:p>
        </p:txBody>
      </p:sp>
    </p:spTree>
    <p:extLst>
      <p:ext uri="{BB962C8B-B14F-4D97-AF65-F5344CB8AC3E}">
        <p14:creationId xmlns:p14="http://schemas.microsoft.com/office/powerpoint/2010/main" val="24095745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E242575-8EC5-44D2-87C8-87496F734906}" type="slidenum">
              <a:rPr lang="en-US" smtClean="0"/>
              <a:t>20</a:t>
            </a:fld>
            <a:endParaRPr lang="en-US"/>
          </a:p>
        </p:txBody>
      </p:sp>
    </p:spTree>
    <p:extLst>
      <p:ext uri="{BB962C8B-B14F-4D97-AF65-F5344CB8AC3E}">
        <p14:creationId xmlns:p14="http://schemas.microsoft.com/office/powerpoint/2010/main" val="34293779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6FFE9-D001-F0B5-BCF9-A67C3C2BA4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D84BEF-1309-1173-6520-9ECD4F034C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F4A772-39BB-3B56-0371-5C548EFF759C}"/>
              </a:ext>
            </a:extLst>
          </p:cNvPr>
          <p:cNvSpPr>
            <a:spLocks noGrp="1"/>
          </p:cNvSpPr>
          <p:nvPr>
            <p:ph type="body" idx="1"/>
          </p:nvPr>
        </p:nvSpPr>
        <p:spPr/>
        <p:txBody>
          <a:bodyPr/>
          <a:lstStyle/>
          <a:p>
            <a:endParaRPr lang="en-US" dirty="0">
              <a:ea typeface="Calibri"/>
              <a:cs typeface="Calibri"/>
            </a:endParaRPr>
          </a:p>
          <a:p>
            <a:r>
              <a:rPr lang="en-US" dirty="0">
                <a:ea typeface="Calibri"/>
                <a:cs typeface="Calibri"/>
              </a:rPr>
              <a:t> </a:t>
            </a:r>
          </a:p>
        </p:txBody>
      </p:sp>
      <p:sp>
        <p:nvSpPr>
          <p:cNvPr id="4" name="Slide Number Placeholder 3">
            <a:extLst>
              <a:ext uri="{FF2B5EF4-FFF2-40B4-BE49-F238E27FC236}">
                <a16:creationId xmlns:a16="http://schemas.microsoft.com/office/drawing/2014/main" id="{78C06BF3-9A0B-FD1E-0974-6F5C61134DAE}"/>
              </a:ext>
            </a:extLst>
          </p:cNvPr>
          <p:cNvSpPr>
            <a:spLocks noGrp="1"/>
          </p:cNvSpPr>
          <p:nvPr>
            <p:ph type="sldNum" sz="quarter" idx="5"/>
          </p:nvPr>
        </p:nvSpPr>
        <p:spPr/>
        <p:txBody>
          <a:bodyPr/>
          <a:lstStyle/>
          <a:p>
            <a:fld id="{9E242575-8EC5-44D2-87C8-87496F734906}" type="slidenum">
              <a:rPr lang="en-US" smtClean="0"/>
              <a:t>21</a:t>
            </a:fld>
            <a:endParaRPr lang="en-US"/>
          </a:p>
        </p:txBody>
      </p:sp>
    </p:spTree>
    <p:extLst>
      <p:ext uri="{BB962C8B-B14F-4D97-AF65-F5344CB8AC3E}">
        <p14:creationId xmlns:p14="http://schemas.microsoft.com/office/powerpoint/2010/main" val="36147306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E242575-8EC5-44D2-87C8-87496F734906}" type="slidenum">
              <a:rPr lang="en-US" smtClean="0"/>
              <a:t>22</a:t>
            </a:fld>
            <a:endParaRPr lang="en-US"/>
          </a:p>
        </p:txBody>
      </p:sp>
    </p:spTree>
    <p:extLst>
      <p:ext uri="{BB962C8B-B14F-4D97-AF65-F5344CB8AC3E}">
        <p14:creationId xmlns:p14="http://schemas.microsoft.com/office/powerpoint/2010/main" val="35288157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3381CBFE-9AF7-4390-A473-4340711668FF}"/>
              </a:ext>
            </a:extLst>
          </p:cNvPr>
          <p:cNvSpPr>
            <a:spLocks noGrp="1"/>
          </p:cNvSpPr>
          <p:nvPr>
            <p:ph type="body" idx="1"/>
          </p:nvPr>
        </p:nvSpPr>
        <p:spPr/>
        <p:txBody>
          <a:bodyPr/>
          <a:lstStyle/>
          <a:p>
            <a:endParaRPr lang="en-US">
              <a:ea typeface="Calibri"/>
              <a:cs typeface="Calibri"/>
            </a:endParaRPr>
          </a:p>
        </p:txBody>
      </p:sp>
    </p:spTree>
    <p:extLst>
      <p:ext uri="{BB962C8B-B14F-4D97-AF65-F5344CB8AC3E}">
        <p14:creationId xmlns:p14="http://schemas.microsoft.com/office/powerpoint/2010/main" val="36361452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E242575-8EC5-44D2-87C8-87496F734906}" type="slidenum">
              <a:rPr lang="en-US" smtClean="0"/>
              <a:t>24</a:t>
            </a:fld>
            <a:endParaRPr lang="en-US"/>
          </a:p>
        </p:txBody>
      </p:sp>
    </p:spTree>
    <p:extLst>
      <p:ext uri="{BB962C8B-B14F-4D97-AF65-F5344CB8AC3E}">
        <p14:creationId xmlns:p14="http://schemas.microsoft.com/office/powerpoint/2010/main" val="42280595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E242575-8EC5-44D2-87C8-87496F734906}" type="slidenum">
              <a:rPr lang="en-US" smtClean="0"/>
              <a:t>25</a:t>
            </a:fld>
            <a:endParaRPr lang="en-US"/>
          </a:p>
        </p:txBody>
      </p:sp>
    </p:spTree>
    <p:extLst>
      <p:ext uri="{BB962C8B-B14F-4D97-AF65-F5344CB8AC3E}">
        <p14:creationId xmlns:p14="http://schemas.microsoft.com/office/powerpoint/2010/main" val="168915299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2.jpe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lue Title Slide">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t="17736"/>
          <a:stretch/>
        </p:blipFill>
        <p:spPr>
          <a:xfrm>
            <a:off x="0" y="1216324"/>
            <a:ext cx="9144000" cy="5641675"/>
          </a:xfrm>
          <a:prstGeom prst="rect">
            <a:avLst/>
          </a:prstGeom>
        </p:spPr>
      </p:pic>
      <p:sp>
        <p:nvSpPr>
          <p:cNvPr id="2" name="Title 1"/>
          <p:cNvSpPr>
            <a:spLocks noGrp="1"/>
          </p:cNvSpPr>
          <p:nvPr>
            <p:ph type="ctrTitle"/>
          </p:nvPr>
        </p:nvSpPr>
        <p:spPr>
          <a:xfrm>
            <a:off x="685800" y="2693988"/>
            <a:ext cx="7772400" cy="1470025"/>
          </a:xfrm>
        </p:spPr>
        <p:txBody>
          <a:bodyPr>
            <a:normAutofit/>
          </a:bodyPr>
          <a:lstStyle>
            <a:lvl1pPr algn="ctr">
              <a:defRPr sz="3600">
                <a:solidFill>
                  <a:schemeClr val="bg1"/>
                </a:solidFill>
              </a:defRPr>
            </a:lvl1pPr>
          </a:lstStyle>
          <a:p>
            <a:r>
              <a:rPr lang="en-US"/>
              <a:t>Click to edit Master title style</a:t>
            </a:r>
          </a:p>
        </p:txBody>
      </p:sp>
      <p:sp>
        <p:nvSpPr>
          <p:cNvPr id="3" name="Subtitle 2"/>
          <p:cNvSpPr>
            <a:spLocks noGrp="1"/>
          </p:cNvSpPr>
          <p:nvPr>
            <p:ph type="subTitle" idx="1"/>
          </p:nvPr>
        </p:nvSpPr>
        <p:spPr>
          <a:xfrm>
            <a:off x="1371600" y="4191000"/>
            <a:ext cx="6400800" cy="1066800"/>
          </a:xfrm>
        </p:spPr>
        <p:txBody>
          <a:bodyPr>
            <a:normAutofit/>
          </a:bodyPr>
          <a:lstStyle>
            <a:lvl1pPr marL="0" indent="0" algn="ctr">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hcSlideMaster.Blue Title SlideHeader" descr="  ">
            <a:extLst>
              <a:ext uri="{FF2B5EF4-FFF2-40B4-BE49-F238E27FC236}">
                <a16:creationId xmlns:a16="http://schemas.microsoft.com/office/drawing/2014/main" id="{C27FFBDA-7379-4B89-92ED-EB69E3E0307D}"/>
              </a:ext>
            </a:extLst>
          </p:cNvPr>
          <p:cNvSpPr txBox="1"/>
          <p:nvPr userDrawn="1"/>
        </p:nvSpPr>
        <p:spPr>
          <a:xfrm>
            <a:off x="0" y="0"/>
            <a:ext cx="9144000" cy="223138"/>
          </a:xfrm>
          <a:prstGeom prst="rect">
            <a:avLst/>
          </a:prstGeom>
          <a:noFill/>
        </p:spPr>
        <p:txBody>
          <a:bodyPr vert="horz" rtlCol="0">
            <a:spAutoFit/>
          </a:bodyPr>
          <a:lstStyle/>
          <a:p>
            <a:pPr algn="ctr"/>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673457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Red 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t="17738" b="-1"/>
          <a:stretch/>
        </p:blipFill>
        <p:spPr>
          <a:xfrm>
            <a:off x="0" y="1216326"/>
            <a:ext cx="9144000" cy="5641674"/>
          </a:xfrm>
          <a:prstGeom prst="rect">
            <a:avLst/>
          </a:prstGeom>
        </p:spPr>
      </p:pic>
      <p:sp>
        <p:nvSpPr>
          <p:cNvPr id="2" name="Title 1"/>
          <p:cNvSpPr>
            <a:spLocks noGrp="1"/>
          </p:cNvSpPr>
          <p:nvPr>
            <p:ph type="ctrTitle"/>
          </p:nvPr>
        </p:nvSpPr>
        <p:spPr>
          <a:xfrm>
            <a:off x="685800" y="2693988"/>
            <a:ext cx="7772400" cy="1470025"/>
          </a:xfrm>
        </p:spPr>
        <p:txBody>
          <a:bodyPr>
            <a:normAutofit/>
          </a:bodyPr>
          <a:lstStyle>
            <a:lvl1pPr algn="ctr">
              <a:defRPr sz="3600">
                <a:solidFill>
                  <a:schemeClr val="bg1"/>
                </a:solidFill>
              </a:defRPr>
            </a:lvl1pPr>
          </a:lstStyle>
          <a:p>
            <a:r>
              <a:rPr lang="en-US"/>
              <a:t>Click to edit Master title style</a:t>
            </a:r>
          </a:p>
        </p:txBody>
      </p:sp>
      <p:sp>
        <p:nvSpPr>
          <p:cNvPr id="3" name="Subtitle 2"/>
          <p:cNvSpPr>
            <a:spLocks noGrp="1"/>
          </p:cNvSpPr>
          <p:nvPr>
            <p:ph type="subTitle" idx="1"/>
          </p:nvPr>
        </p:nvSpPr>
        <p:spPr>
          <a:xfrm>
            <a:off x="1371600" y="4191000"/>
            <a:ext cx="6400800" cy="1066800"/>
          </a:xfrm>
        </p:spPr>
        <p:txBody>
          <a:bodyPr>
            <a:normAutofit/>
          </a:bodyPr>
          <a:lstStyle>
            <a:lvl1pPr marL="0" indent="0" algn="ctr">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hcSlideMaster.Red Title SlideHeader" descr="  ">
            <a:extLst>
              <a:ext uri="{FF2B5EF4-FFF2-40B4-BE49-F238E27FC236}">
                <a16:creationId xmlns:a16="http://schemas.microsoft.com/office/drawing/2014/main" id="{C16B17FE-0C20-4850-813D-98EE62E04C6B}"/>
              </a:ext>
            </a:extLst>
          </p:cNvPr>
          <p:cNvSpPr txBox="1"/>
          <p:nvPr userDrawn="1"/>
        </p:nvSpPr>
        <p:spPr>
          <a:xfrm>
            <a:off x="0" y="0"/>
            <a:ext cx="9144000" cy="223138"/>
          </a:xfrm>
          <a:prstGeom prst="rect">
            <a:avLst/>
          </a:prstGeom>
          <a:noFill/>
        </p:spPr>
        <p:txBody>
          <a:bodyPr vert="horz" rtlCol="0">
            <a:spAutoFit/>
          </a:bodyPr>
          <a:lstStyle/>
          <a:p>
            <a:pPr algn="ctr"/>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2336013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Photo 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1216326"/>
            <a:ext cx="9144001" cy="5641674"/>
          </a:xfrm>
          <a:prstGeom prst="rect">
            <a:avLst/>
          </a:prstGeom>
        </p:spPr>
      </p:pic>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61258"/>
          <a:stretch/>
        </p:blipFill>
        <p:spPr>
          <a:xfrm>
            <a:off x="0" y="4201064"/>
            <a:ext cx="9144000" cy="2656936"/>
          </a:xfrm>
          <a:prstGeom prst="rect">
            <a:avLst/>
          </a:prstGeom>
        </p:spPr>
      </p:pic>
      <p:sp>
        <p:nvSpPr>
          <p:cNvPr id="2" name="Title 1"/>
          <p:cNvSpPr>
            <a:spLocks noGrp="1"/>
          </p:cNvSpPr>
          <p:nvPr>
            <p:ph type="ctrTitle"/>
          </p:nvPr>
        </p:nvSpPr>
        <p:spPr>
          <a:xfrm>
            <a:off x="152400" y="1524000"/>
            <a:ext cx="8839200" cy="738664"/>
          </a:xfrm>
          <a:noFill/>
        </p:spPr>
        <p:txBody>
          <a:bodyPr wrap="square" lIns="91440" tIns="91440" rIns="91440" bIns="91440">
            <a:spAutoFit/>
          </a:bodyPr>
          <a:lstStyle>
            <a:lvl1pPr algn="l">
              <a:defRPr sz="3600">
                <a:solidFill>
                  <a:schemeClr val="bg1"/>
                </a:solidFill>
              </a:defRPr>
            </a:lvl1pPr>
          </a:lstStyle>
          <a:p>
            <a:r>
              <a:rPr lang="en-US"/>
              <a:t>Click to edit Master title style</a:t>
            </a:r>
          </a:p>
        </p:txBody>
      </p:sp>
      <p:sp>
        <p:nvSpPr>
          <p:cNvPr id="3" name="Subtitle 2"/>
          <p:cNvSpPr>
            <a:spLocks noGrp="1"/>
          </p:cNvSpPr>
          <p:nvPr>
            <p:ph type="subTitle" idx="1"/>
          </p:nvPr>
        </p:nvSpPr>
        <p:spPr>
          <a:xfrm>
            <a:off x="228600" y="2286000"/>
            <a:ext cx="6019800" cy="457200"/>
          </a:xfrm>
        </p:spPr>
        <p:txBody>
          <a:bodyPr>
            <a:normAutofit/>
          </a:bodyPr>
          <a:lstStyle>
            <a:lvl1pPr marL="0" indent="0" algn="l">
              <a:buNone/>
              <a:defRPr sz="1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7" name="Picture 6">
            <a:extLst>
              <a:ext uri="{FF2B5EF4-FFF2-40B4-BE49-F238E27FC236}">
                <a16:creationId xmlns:a16="http://schemas.microsoft.com/office/drawing/2014/main" id="{5D115E6C-4E38-49F3-9844-91BB10632E2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 y="0"/>
            <a:ext cx="4344021" cy="1216326"/>
          </a:xfrm>
          <a:prstGeom prst="rect">
            <a:avLst/>
          </a:prstGeom>
        </p:spPr>
      </p:pic>
      <p:sp>
        <p:nvSpPr>
          <p:cNvPr id="8" name="hcSlideMaster.Photo Title SlideHeader" descr="  ">
            <a:extLst>
              <a:ext uri="{FF2B5EF4-FFF2-40B4-BE49-F238E27FC236}">
                <a16:creationId xmlns:a16="http://schemas.microsoft.com/office/drawing/2014/main" id="{D5CC65EB-E7CB-424A-B6FB-93467CEA77DD}"/>
              </a:ext>
            </a:extLst>
          </p:cNvPr>
          <p:cNvSpPr txBox="1"/>
          <p:nvPr userDrawn="1"/>
        </p:nvSpPr>
        <p:spPr>
          <a:xfrm>
            <a:off x="0" y="0"/>
            <a:ext cx="9144000" cy="223138"/>
          </a:xfrm>
          <a:prstGeom prst="rect">
            <a:avLst/>
          </a:prstGeom>
          <a:noFill/>
        </p:spPr>
        <p:txBody>
          <a:bodyPr vert="horz" rtlCol="0">
            <a:spAutoFit/>
          </a:bodyPr>
          <a:lstStyle/>
          <a:p>
            <a:pPr algn="ctr"/>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1566426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27EE41F0-8850-4D14-BCA1-2AC4CB658F5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4344021" cy="1216326"/>
          </a:xfrm>
          <a:prstGeom prst="rect">
            <a:avLst/>
          </a:prstGeom>
        </p:spPr>
      </p:pic>
      <p:sp>
        <p:nvSpPr>
          <p:cNvPr id="5" name="hcSlideMaster.Title and ContentHeader" descr="  ">
            <a:extLst>
              <a:ext uri="{FF2B5EF4-FFF2-40B4-BE49-F238E27FC236}">
                <a16:creationId xmlns:a16="http://schemas.microsoft.com/office/drawing/2014/main" id="{7D6AB382-5E5D-431A-9976-EA00737B6B5C}"/>
              </a:ext>
            </a:extLst>
          </p:cNvPr>
          <p:cNvSpPr txBox="1"/>
          <p:nvPr userDrawn="1"/>
        </p:nvSpPr>
        <p:spPr>
          <a:xfrm>
            <a:off x="0" y="0"/>
            <a:ext cx="9144000" cy="223138"/>
          </a:xfrm>
          <a:prstGeom prst="rect">
            <a:avLst/>
          </a:prstGeom>
          <a:noFill/>
        </p:spPr>
        <p:txBody>
          <a:bodyPr vert="horz" rtlCol="0">
            <a:spAutoFit/>
          </a:bodyPr>
          <a:lstStyle/>
          <a:p>
            <a:pPr algn="ctr"/>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2304140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t="17736"/>
          <a:stretch/>
        </p:blipFill>
        <p:spPr>
          <a:xfrm>
            <a:off x="0" y="1216326"/>
            <a:ext cx="9144000" cy="5641673"/>
          </a:xfrm>
          <a:prstGeom prst="rect">
            <a:avLst/>
          </a:prstGeom>
        </p:spPr>
      </p:pic>
      <p:sp>
        <p:nvSpPr>
          <p:cNvPr id="2" name="Title 1"/>
          <p:cNvSpPr>
            <a:spLocks noGrp="1"/>
          </p:cNvSpPr>
          <p:nvPr>
            <p:ph type="title" hasCustomPrompt="1"/>
          </p:nvPr>
        </p:nvSpPr>
        <p:spPr>
          <a:xfrm>
            <a:off x="685800" y="2747963"/>
            <a:ext cx="7772400" cy="1362075"/>
          </a:xfrm>
        </p:spPr>
        <p:txBody>
          <a:bodyPr anchor="ctr" anchorCtr="0">
            <a:normAutofit/>
          </a:bodyPr>
          <a:lstStyle>
            <a:lvl1pPr algn="ctr">
              <a:defRPr sz="3600" b="1" cap="none">
                <a:solidFill>
                  <a:schemeClr val="bg1"/>
                </a:solidFill>
              </a:defRPr>
            </a:lvl1pPr>
          </a:lstStyle>
          <a:p>
            <a:r>
              <a:rPr lang="en-US"/>
              <a:t>Click to edit master title style</a:t>
            </a:r>
          </a:p>
        </p:txBody>
      </p:sp>
      <p:pic>
        <p:nvPicPr>
          <p:cNvPr id="4" name="Picture 3">
            <a:extLst>
              <a:ext uri="{FF2B5EF4-FFF2-40B4-BE49-F238E27FC236}">
                <a16:creationId xmlns:a16="http://schemas.microsoft.com/office/drawing/2014/main" id="{D41BA305-6248-4B4B-B48A-3CA24A6A963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 y="0"/>
            <a:ext cx="4344021" cy="1216326"/>
          </a:xfrm>
          <a:prstGeom prst="rect">
            <a:avLst/>
          </a:prstGeom>
        </p:spPr>
      </p:pic>
      <p:sp>
        <p:nvSpPr>
          <p:cNvPr id="3" name="hcSlideMaster.Section HeaderHeader" descr="  ">
            <a:extLst>
              <a:ext uri="{FF2B5EF4-FFF2-40B4-BE49-F238E27FC236}">
                <a16:creationId xmlns:a16="http://schemas.microsoft.com/office/drawing/2014/main" id="{91247254-1B0E-486C-9946-899C08C7449B}"/>
              </a:ext>
            </a:extLst>
          </p:cNvPr>
          <p:cNvSpPr txBox="1"/>
          <p:nvPr userDrawn="1"/>
        </p:nvSpPr>
        <p:spPr>
          <a:xfrm>
            <a:off x="0" y="0"/>
            <a:ext cx="9144000" cy="223138"/>
          </a:xfrm>
          <a:prstGeom prst="rect">
            <a:avLst/>
          </a:prstGeom>
          <a:noFill/>
        </p:spPr>
        <p:txBody>
          <a:bodyPr vert="horz" rtlCol="0">
            <a:spAutoFit/>
          </a:bodyPr>
          <a:lstStyle/>
          <a:p>
            <a:pPr algn="ctr"/>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3268566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362200"/>
            <a:ext cx="4038600" cy="3763963"/>
          </a:xfrm>
        </p:spPr>
        <p:txBody>
          <a:bodyPr>
            <a:normAutofit/>
          </a:bodyPr>
          <a:lstStyle>
            <a:lvl1pPr>
              <a:defRPr sz="22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362200"/>
            <a:ext cx="4038600" cy="3763963"/>
          </a:xfrm>
        </p:spPr>
        <p:txBody>
          <a:bodyPr>
            <a:normAutofit/>
          </a:bodyPr>
          <a:lstStyle>
            <a:lvl1pPr>
              <a:defRPr sz="22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a:extLst>
              <a:ext uri="{FF2B5EF4-FFF2-40B4-BE49-F238E27FC236}">
                <a16:creationId xmlns:a16="http://schemas.microsoft.com/office/drawing/2014/main" id="{1CC1ADDF-A2C1-4717-A686-45E27A1A725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4344021" cy="1216326"/>
          </a:xfrm>
          <a:prstGeom prst="rect">
            <a:avLst/>
          </a:prstGeom>
        </p:spPr>
      </p:pic>
      <p:sp>
        <p:nvSpPr>
          <p:cNvPr id="6" name="hcSlideMaster.Two ContentHeader" descr="  ">
            <a:extLst>
              <a:ext uri="{FF2B5EF4-FFF2-40B4-BE49-F238E27FC236}">
                <a16:creationId xmlns:a16="http://schemas.microsoft.com/office/drawing/2014/main" id="{49EE4E50-3AA4-4F42-A23A-A64FE2F7BAAC}"/>
              </a:ext>
            </a:extLst>
          </p:cNvPr>
          <p:cNvSpPr txBox="1"/>
          <p:nvPr userDrawn="1"/>
        </p:nvSpPr>
        <p:spPr>
          <a:xfrm>
            <a:off x="0" y="0"/>
            <a:ext cx="9144000" cy="223138"/>
          </a:xfrm>
          <a:prstGeom prst="rect">
            <a:avLst/>
          </a:prstGeom>
          <a:noFill/>
        </p:spPr>
        <p:txBody>
          <a:bodyPr vert="horz" rtlCol="0">
            <a:spAutoFit/>
          </a:bodyPr>
          <a:lstStyle/>
          <a:p>
            <a:pPr algn="ctr"/>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3940931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2362200"/>
            <a:ext cx="4040188" cy="639762"/>
          </a:xfrm>
        </p:spPr>
        <p:txBody>
          <a:bodyPr anchor="ctr">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3047999"/>
            <a:ext cx="4040188" cy="3078163"/>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2362200"/>
            <a:ext cx="4041775" cy="639762"/>
          </a:xfrm>
        </p:spPr>
        <p:txBody>
          <a:bodyPr anchor="ctr">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3047999"/>
            <a:ext cx="4041775" cy="3078163"/>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89078AB3-CFAC-4B38-BB13-2A6D9348CC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4344021" cy="1216326"/>
          </a:xfrm>
          <a:prstGeom prst="rect">
            <a:avLst/>
          </a:prstGeom>
        </p:spPr>
      </p:pic>
      <p:sp>
        <p:nvSpPr>
          <p:cNvPr id="8" name="hcSlideMaster.ComparisonHeader" descr="  ">
            <a:extLst>
              <a:ext uri="{FF2B5EF4-FFF2-40B4-BE49-F238E27FC236}">
                <a16:creationId xmlns:a16="http://schemas.microsoft.com/office/drawing/2014/main" id="{632F8288-9FC0-4980-86D0-ABF8071F29CA}"/>
              </a:ext>
            </a:extLst>
          </p:cNvPr>
          <p:cNvSpPr txBox="1"/>
          <p:nvPr userDrawn="1"/>
        </p:nvSpPr>
        <p:spPr>
          <a:xfrm>
            <a:off x="0" y="0"/>
            <a:ext cx="9144000" cy="223138"/>
          </a:xfrm>
          <a:prstGeom prst="rect">
            <a:avLst/>
          </a:prstGeom>
          <a:noFill/>
        </p:spPr>
        <p:txBody>
          <a:bodyPr vert="horz" rtlCol="0">
            <a:spAutoFit/>
          </a:bodyPr>
          <a:lstStyle/>
          <a:p>
            <a:pPr algn="ctr"/>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2498326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3" name="Picture 2">
            <a:extLst>
              <a:ext uri="{FF2B5EF4-FFF2-40B4-BE49-F238E27FC236}">
                <a16:creationId xmlns:a16="http://schemas.microsoft.com/office/drawing/2014/main" id="{6AE8E769-1200-4DC3-9DEF-E1D4C6B1253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4344021" cy="1216326"/>
          </a:xfrm>
          <a:prstGeom prst="rect">
            <a:avLst/>
          </a:prstGeom>
        </p:spPr>
      </p:pic>
      <p:sp>
        <p:nvSpPr>
          <p:cNvPr id="4" name="hcSlideMaster.Title OnlyHeader" descr="  ">
            <a:extLst>
              <a:ext uri="{FF2B5EF4-FFF2-40B4-BE49-F238E27FC236}">
                <a16:creationId xmlns:a16="http://schemas.microsoft.com/office/drawing/2014/main" id="{41FEC7FE-8AC3-488B-BC65-1BC46791C4B1}"/>
              </a:ext>
            </a:extLst>
          </p:cNvPr>
          <p:cNvSpPr txBox="1"/>
          <p:nvPr userDrawn="1"/>
        </p:nvSpPr>
        <p:spPr>
          <a:xfrm>
            <a:off x="0" y="0"/>
            <a:ext cx="9144000" cy="223138"/>
          </a:xfrm>
          <a:prstGeom prst="rect">
            <a:avLst/>
          </a:prstGeom>
          <a:noFill/>
        </p:spPr>
        <p:txBody>
          <a:bodyPr vert="horz" rtlCol="0">
            <a:spAutoFit/>
          </a:bodyPr>
          <a:lstStyle/>
          <a:p>
            <a:pPr algn="ctr"/>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3022447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6BC1B6D-AB6C-4388-9232-E95E573E96B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4344021" cy="1216326"/>
          </a:xfrm>
          <a:prstGeom prst="rect">
            <a:avLst/>
          </a:prstGeom>
        </p:spPr>
      </p:pic>
      <p:sp>
        <p:nvSpPr>
          <p:cNvPr id="3" name="hcSlideMaster.BlankHeader" descr="  ">
            <a:extLst>
              <a:ext uri="{FF2B5EF4-FFF2-40B4-BE49-F238E27FC236}">
                <a16:creationId xmlns:a16="http://schemas.microsoft.com/office/drawing/2014/main" id="{454685CE-1B6F-4EAE-A30D-30588E8DA363}"/>
              </a:ext>
            </a:extLst>
          </p:cNvPr>
          <p:cNvSpPr txBox="1"/>
          <p:nvPr userDrawn="1"/>
        </p:nvSpPr>
        <p:spPr>
          <a:xfrm>
            <a:off x="0" y="0"/>
            <a:ext cx="9144000" cy="223138"/>
          </a:xfrm>
          <a:prstGeom prst="rect">
            <a:avLst/>
          </a:prstGeom>
          <a:noFill/>
        </p:spPr>
        <p:txBody>
          <a:bodyPr vert="horz" rtlCol="0">
            <a:spAutoFit/>
          </a:bodyPr>
          <a:lstStyle/>
          <a:p>
            <a:pPr algn="ctr"/>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6375749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txBox="1">
            <a:spLocks noGrp="1"/>
          </p:cNvSpPr>
          <p:nvPr>
            <p:ph type="subTitle" idx="1"/>
          </p:nvPr>
        </p:nvSpPr>
        <p:spPr>
          <a:xfrm>
            <a:off x="574275" y="4114900"/>
            <a:ext cx="4738200" cy="336000"/>
          </a:xfrm>
          <a:prstGeom prst="rect">
            <a:avLst/>
          </a:prstGeom>
        </p:spPr>
        <p:txBody>
          <a:bodyPr spcFirstLastPara="1" wrap="square" lIns="0" tIns="0" rIns="91425" bIns="91425" anchor="t" anchorCtr="0">
            <a:normAutofit/>
          </a:bodyPr>
          <a:lstStyle>
            <a:lvl1pPr lvl="0">
              <a:spcBef>
                <a:spcPts val="0"/>
              </a:spcBef>
              <a:spcAft>
                <a:spcPts val="0"/>
              </a:spcAft>
              <a:buClr>
                <a:srgbClr val="FFFFFF"/>
              </a:buClr>
              <a:buSzPts val="1400"/>
              <a:buFont typeface="Archivo SemiBold"/>
              <a:buNone/>
              <a:defRPr sz="1400">
                <a:solidFill>
                  <a:srgbClr val="FFFFFF"/>
                </a:solidFill>
                <a:latin typeface="Archivo SemiBold"/>
                <a:ea typeface="Archivo SemiBold"/>
                <a:cs typeface="Archivo SemiBold"/>
                <a:sym typeface="Archivo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 name="Google Shape;11;p2"/>
          <p:cNvSpPr txBox="1">
            <a:spLocks noGrp="1"/>
          </p:cNvSpPr>
          <p:nvPr>
            <p:ph type="title"/>
          </p:nvPr>
        </p:nvSpPr>
        <p:spPr>
          <a:xfrm>
            <a:off x="574275" y="2102500"/>
            <a:ext cx="5051100" cy="1610800"/>
          </a:xfrm>
          <a:prstGeom prst="rect">
            <a:avLst/>
          </a:prstGeom>
        </p:spPr>
        <p:txBody>
          <a:bodyPr spcFirstLastPara="1" wrap="square" lIns="0" tIns="91425" rIns="91425" bIns="91425" anchor="ctr" anchorCtr="0">
            <a:normAutofit/>
          </a:bodyPr>
          <a:lstStyle>
            <a:lvl1pPr lvl="0">
              <a:spcBef>
                <a:spcPts val="0"/>
              </a:spcBef>
              <a:spcAft>
                <a:spcPts val="0"/>
              </a:spcAft>
              <a:buClr>
                <a:srgbClr val="FFFFFF"/>
              </a:buClr>
              <a:buSzPts val="4800"/>
              <a:buFont typeface="Archivo"/>
              <a:buNone/>
              <a:defRPr sz="4800" b="1">
                <a:solidFill>
                  <a:srgbClr val="FFFFFF"/>
                </a:solidFill>
                <a:latin typeface="Archivo"/>
                <a:ea typeface="Archivo"/>
                <a:cs typeface="Archivo"/>
                <a:sym typeface="Archivo"/>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pic>
        <p:nvPicPr>
          <p:cNvPr id="12" name="Google Shape;12;p2"/>
          <p:cNvPicPr preferRelativeResize="0"/>
          <p:nvPr/>
        </p:nvPicPr>
        <p:blipFill>
          <a:blip r:embed="rId2">
            <a:alphaModFix/>
          </a:blip>
          <a:stretch>
            <a:fillRect/>
          </a:stretch>
        </p:blipFill>
        <p:spPr>
          <a:xfrm>
            <a:off x="6517424" y="1393534"/>
            <a:ext cx="2271551" cy="3028735"/>
          </a:xfrm>
          <a:prstGeom prst="rect">
            <a:avLst/>
          </a:prstGeom>
          <a:noFill/>
          <a:ln>
            <a:noFill/>
          </a:ln>
        </p:spPr>
      </p:pic>
      <p:sp>
        <p:nvSpPr>
          <p:cNvPr id="13" name="Google Shape;13;p2"/>
          <p:cNvSpPr txBox="1">
            <a:spLocks noGrp="1"/>
          </p:cNvSpPr>
          <p:nvPr>
            <p:ph type="subTitle" idx="2"/>
          </p:nvPr>
        </p:nvSpPr>
        <p:spPr>
          <a:xfrm>
            <a:off x="574275" y="1603033"/>
            <a:ext cx="2669700" cy="336000"/>
          </a:xfrm>
          <a:prstGeom prst="rect">
            <a:avLst/>
          </a:prstGeom>
        </p:spPr>
        <p:txBody>
          <a:bodyPr spcFirstLastPara="1" wrap="square" lIns="0" tIns="0" rIns="91425" bIns="0" anchor="t" anchorCtr="0">
            <a:normAutofit/>
          </a:bodyPr>
          <a:lstStyle>
            <a:lvl1pPr lvl="0" rtl="0">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 name="Google Shape;14;p2"/>
          <p:cNvSpPr txBox="1">
            <a:spLocks noGrp="1"/>
          </p:cNvSpPr>
          <p:nvPr>
            <p:ph type="subTitle" idx="3"/>
          </p:nvPr>
        </p:nvSpPr>
        <p:spPr>
          <a:xfrm>
            <a:off x="634021" y="5904300"/>
            <a:ext cx="1442700" cy="207200"/>
          </a:xfrm>
          <a:prstGeom prst="rect">
            <a:avLst/>
          </a:prstGeom>
          <a:noFill/>
        </p:spPr>
        <p:txBody>
          <a:bodyPr spcFirstLastPara="1" wrap="square" lIns="0" tIns="0" rIns="0" bIns="0" anchor="t" anchorCtr="0">
            <a:noAutofit/>
          </a:bodyPr>
          <a:lstStyle>
            <a:lvl1pPr lvl="0">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1pPr>
            <a:lvl2pPr lvl="1">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2pPr>
            <a:lvl3pPr lvl="2">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3pPr>
            <a:lvl4pPr lvl="3">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4pPr>
            <a:lvl5pPr lvl="4">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5pPr>
            <a:lvl6pPr lvl="5">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6pPr>
            <a:lvl7pPr lvl="6">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7pPr>
            <a:lvl8pPr lvl="7">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8pPr>
            <a:lvl9pPr lvl="8">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9pPr>
          </a:lstStyle>
          <a:p>
            <a:endParaRPr/>
          </a:p>
        </p:txBody>
      </p:sp>
      <p:sp>
        <p:nvSpPr>
          <p:cNvPr id="15" name="Google Shape;15;p2"/>
          <p:cNvSpPr txBox="1">
            <a:spLocks noGrp="1"/>
          </p:cNvSpPr>
          <p:nvPr>
            <p:ph type="body" idx="4"/>
          </p:nvPr>
        </p:nvSpPr>
        <p:spPr>
          <a:xfrm>
            <a:off x="633950" y="6248067"/>
            <a:ext cx="1442700" cy="295200"/>
          </a:xfrm>
          <a:prstGeom prst="rect">
            <a:avLst/>
          </a:prstGeom>
          <a:noFill/>
        </p:spPr>
        <p:txBody>
          <a:bodyPr spcFirstLastPara="1" wrap="square" lIns="0" tIns="0" rIns="0" bIns="0" anchor="t" anchorCtr="0">
            <a:noAutofit/>
          </a:bodyPr>
          <a:lstStyle>
            <a:lvl1pPr marL="457200" lvl="0" indent="-29210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1pPr>
            <a:lvl2pPr marL="914400" lvl="1" indent="-29210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2pPr>
            <a:lvl3pPr marL="1371600" lvl="2" indent="-29210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3pPr>
            <a:lvl4pPr marL="1828800" lvl="3" indent="-29210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4pPr>
            <a:lvl5pPr marL="2286000" lvl="4" indent="-29210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5pPr>
            <a:lvl6pPr marL="2743200" lvl="5" indent="-29210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6pPr>
            <a:lvl7pPr marL="3200400" lvl="6" indent="-29210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7pPr>
            <a:lvl8pPr marL="3657600" lvl="7" indent="-29210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8pPr>
            <a:lvl9pPr marL="4114800" lvl="8" indent="-29210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9pPr>
          </a:lstStyle>
          <a:p>
            <a:endParaRPr/>
          </a:p>
        </p:txBody>
      </p:sp>
      <p:sp>
        <p:nvSpPr>
          <p:cNvPr id="16" name="Google Shape;16;p2"/>
          <p:cNvSpPr txBox="1">
            <a:spLocks noGrp="1"/>
          </p:cNvSpPr>
          <p:nvPr>
            <p:ph type="subTitle" idx="5"/>
          </p:nvPr>
        </p:nvSpPr>
        <p:spPr>
          <a:xfrm>
            <a:off x="2325293" y="5904300"/>
            <a:ext cx="1442700" cy="207200"/>
          </a:xfrm>
          <a:prstGeom prst="rect">
            <a:avLst/>
          </a:prstGeom>
          <a:noFill/>
        </p:spPr>
        <p:txBody>
          <a:bodyPr spcFirstLastPara="1" wrap="square" lIns="0" tIns="0" rIns="0" bIns="0" anchor="t" anchorCtr="0">
            <a:noAutofit/>
          </a:bodyPr>
          <a:lstStyle>
            <a:lvl1pPr lvl="0" rtl="0">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1pPr>
            <a:lvl2pPr lvl="1" rtl="0">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2pPr>
            <a:lvl3pPr lvl="2" rtl="0">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3pPr>
            <a:lvl4pPr lvl="3" rtl="0">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4pPr>
            <a:lvl5pPr lvl="4" rtl="0">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5pPr>
            <a:lvl6pPr lvl="5" rtl="0">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6pPr>
            <a:lvl7pPr lvl="6" rtl="0">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7pPr>
            <a:lvl8pPr lvl="7" rtl="0">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8pPr>
            <a:lvl9pPr lvl="8" rtl="0">
              <a:spcBef>
                <a:spcPts val="0"/>
              </a:spcBef>
              <a:spcAft>
                <a:spcPts val="0"/>
              </a:spcAft>
              <a:buClr>
                <a:srgbClr val="FFFFFF"/>
              </a:buClr>
              <a:buSzPts val="1200"/>
              <a:buFont typeface="Archivo SemiBold"/>
              <a:buNone/>
              <a:defRPr sz="1200">
                <a:solidFill>
                  <a:srgbClr val="FFFFFF"/>
                </a:solidFill>
                <a:latin typeface="Archivo SemiBold"/>
                <a:ea typeface="Archivo SemiBold"/>
                <a:cs typeface="Archivo SemiBold"/>
                <a:sym typeface="Archivo SemiBold"/>
              </a:defRPr>
            </a:lvl9pPr>
          </a:lstStyle>
          <a:p>
            <a:endParaRPr/>
          </a:p>
        </p:txBody>
      </p:sp>
      <p:sp>
        <p:nvSpPr>
          <p:cNvPr id="17" name="Google Shape;17;p2"/>
          <p:cNvSpPr txBox="1">
            <a:spLocks noGrp="1"/>
          </p:cNvSpPr>
          <p:nvPr>
            <p:ph type="body" idx="6"/>
          </p:nvPr>
        </p:nvSpPr>
        <p:spPr>
          <a:xfrm>
            <a:off x="2325223" y="6248067"/>
            <a:ext cx="1442700" cy="295200"/>
          </a:xfrm>
          <a:prstGeom prst="rect">
            <a:avLst/>
          </a:prstGeom>
          <a:noFill/>
        </p:spPr>
        <p:txBody>
          <a:bodyPr spcFirstLastPara="1" wrap="square" lIns="0" tIns="0" rIns="0" bIns="0" anchor="t" anchorCtr="0">
            <a:noAutofit/>
          </a:bodyPr>
          <a:lstStyle>
            <a:lvl1pPr marL="457200" lvl="0" indent="-292100" rtl="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1pPr>
            <a:lvl2pPr marL="914400" lvl="1" indent="-292100" rtl="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2pPr>
            <a:lvl3pPr marL="1371600" lvl="2" indent="-292100" rtl="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3pPr>
            <a:lvl4pPr marL="1828800" lvl="3" indent="-292100" rtl="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4pPr>
            <a:lvl5pPr marL="2286000" lvl="4" indent="-292100" rtl="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5pPr>
            <a:lvl6pPr marL="2743200" lvl="5" indent="-292100" rtl="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6pPr>
            <a:lvl7pPr marL="3200400" lvl="6" indent="-292100" rtl="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7pPr>
            <a:lvl8pPr marL="3657600" lvl="7" indent="-292100" rtl="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8pPr>
            <a:lvl9pPr marL="4114800" lvl="8" indent="-292100" rtl="0">
              <a:spcBef>
                <a:spcPts val="0"/>
              </a:spcBef>
              <a:spcAft>
                <a:spcPts val="0"/>
              </a:spcAft>
              <a:buClr>
                <a:srgbClr val="FFFFFF"/>
              </a:buClr>
              <a:buSzPts val="1000"/>
              <a:buFont typeface="Archivo"/>
              <a:buChar char="■"/>
              <a:defRPr sz="1000">
                <a:solidFill>
                  <a:srgbClr val="FFFFFF"/>
                </a:solidFill>
                <a:latin typeface="Archivo"/>
                <a:ea typeface="Archivo"/>
                <a:cs typeface="Archivo"/>
                <a:sym typeface="Archivo"/>
              </a:defRPr>
            </a:lvl9pPr>
          </a:lstStyle>
          <a:p>
            <a:endParaRPr/>
          </a:p>
        </p:txBody>
      </p:sp>
      <p:sp>
        <p:nvSpPr>
          <p:cNvPr id="18" name="Google Shape;18;p2"/>
          <p:cNvSpPr txBox="1"/>
          <p:nvPr/>
        </p:nvSpPr>
        <p:spPr>
          <a:xfrm>
            <a:off x="0" y="1"/>
            <a:ext cx="3000000" cy="461635"/>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a:t>Bronchospasms</a:t>
            </a:r>
            <a:endParaRPr sz="1800"/>
          </a:p>
        </p:txBody>
      </p:sp>
      <p:sp>
        <p:nvSpPr>
          <p:cNvPr id="2" name="hcsimple-light-2.TITLEHeader" descr="  ">
            <a:extLst>
              <a:ext uri="{FF2B5EF4-FFF2-40B4-BE49-F238E27FC236}">
                <a16:creationId xmlns:a16="http://schemas.microsoft.com/office/drawing/2014/main" id="{00655B41-86CB-4520-B04E-71CDB17957F5}"/>
              </a:ext>
            </a:extLst>
          </p:cNvPr>
          <p:cNvSpPr txBox="1"/>
          <p:nvPr userDrawn="1"/>
        </p:nvSpPr>
        <p:spPr>
          <a:xfrm>
            <a:off x="0" y="0"/>
            <a:ext cx="9144000" cy="223138"/>
          </a:xfrm>
          <a:prstGeom prst="rect">
            <a:avLst/>
          </a:prstGeom>
          <a:noFill/>
        </p:spPr>
        <p:txBody>
          <a:bodyPr vert="horz" rtlCol="0">
            <a:spAutoFit/>
          </a:bodyPr>
          <a:lstStyle/>
          <a:p>
            <a:pPr algn="ctr"/>
            <a:r>
              <a:rPr lang="en-US" sz="850" b="0" i="0" u="none" baseline="0">
                <a:solidFill>
                  <a:srgbClr val="000000"/>
                </a:solidFill>
                <a:latin typeface="Microsoft Sans Serif" panose="020B0604020202020204" pitchFamily="34" charset="0"/>
              </a:rPr>
              <a:t>  </a:t>
            </a:r>
          </a:p>
        </p:txBody>
      </p:sp>
      <p:sp>
        <p:nvSpPr>
          <p:cNvPr id="3" name="hcSlideMaster.Title slideHeader" descr="  ">
            <a:extLst>
              <a:ext uri="{FF2B5EF4-FFF2-40B4-BE49-F238E27FC236}">
                <a16:creationId xmlns:a16="http://schemas.microsoft.com/office/drawing/2014/main" id="{5588E4CA-22D2-4F40-8105-039C6EF02BF3}"/>
              </a:ext>
            </a:extLst>
          </p:cNvPr>
          <p:cNvSpPr txBox="1"/>
          <p:nvPr userDrawn="1"/>
        </p:nvSpPr>
        <p:spPr>
          <a:xfrm>
            <a:off x="0" y="0"/>
            <a:ext cx="9144000" cy="223138"/>
          </a:xfrm>
          <a:prstGeom prst="rect">
            <a:avLst/>
          </a:prstGeom>
          <a:noFill/>
        </p:spPr>
        <p:txBody>
          <a:bodyPr vert="horz" rtlCol="0">
            <a:spAutoFit/>
          </a:bodyPr>
          <a:lstStyle/>
          <a:p>
            <a:pPr algn="ctr"/>
            <a:r>
              <a:rPr lang="en-US" sz="850" b="0" i="0" u="none" baseline="0">
                <a:solidFill>
                  <a:srgbClr val="000000"/>
                </a:solidFill>
                <a:latin typeface="Microsoft Sans Serif" panose="020B0604020202020204" pitchFamily="34" charset="0"/>
              </a:rPr>
              <a:t>  </a:t>
            </a:r>
          </a:p>
        </p:txBody>
      </p:sp>
    </p:spTree>
    <p:extLst>
      <p:ext uri="{BB962C8B-B14F-4D97-AF65-F5344CB8AC3E}">
        <p14:creationId xmlns:p14="http://schemas.microsoft.com/office/powerpoint/2010/main" val="2393621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ext+Image Black">
    <p:spTree>
      <p:nvGrpSpPr>
        <p:cNvPr id="1" name=""/>
        <p:cNvGrpSpPr/>
        <p:nvPr/>
      </p:nvGrpSpPr>
      <p:grpSpPr>
        <a:xfrm>
          <a:off x="0" y="0"/>
          <a:ext cx="0" cy="0"/>
          <a:chOff x="0" y="0"/>
          <a:chExt cx="0" cy="0"/>
        </a:xfrm>
      </p:grpSpPr>
      <p:sp>
        <p:nvSpPr>
          <p:cNvPr id="125" name="Body Level One…"/>
          <p:cNvSpPr txBox="1">
            <a:spLocks noGrp="1"/>
          </p:cNvSpPr>
          <p:nvPr>
            <p:ph type="body" sz="half" idx="1"/>
          </p:nvPr>
        </p:nvSpPr>
        <p:spPr>
          <a:xfrm>
            <a:off x="504075" y="2043133"/>
            <a:ext cx="3640501" cy="4354801"/>
          </a:xfrm>
          <a:prstGeom prst="rect">
            <a:avLst/>
          </a:prstGeom>
        </p:spPr>
        <p:txBody>
          <a:bodyPr lIns="0" tIns="0" rIns="0" bIns="0"/>
          <a:lstStyle>
            <a:lvl1pPr marL="457200" indent="-304800">
              <a:lnSpc>
                <a:spcPct val="100000"/>
              </a:lnSpc>
              <a:spcBef>
                <a:spcPts val="0"/>
              </a:spcBef>
              <a:buClr>
                <a:srgbClr val="FFFFFF"/>
              </a:buClr>
              <a:buSzPts val="1200"/>
              <a:buFont typeface="Helvetica"/>
              <a:buChar char="●"/>
              <a:defRPr sz="1200">
                <a:solidFill>
                  <a:srgbClr val="FFFFFF"/>
                </a:solidFill>
                <a:latin typeface="Archivo Medium"/>
                <a:ea typeface="Archivo Medium"/>
                <a:cs typeface="Archivo Medium"/>
                <a:sym typeface="Archivo Medium"/>
              </a:defRPr>
            </a:lvl1pPr>
            <a:lvl2pPr marL="914400" indent="-304800">
              <a:lnSpc>
                <a:spcPct val="100000"/>
              </a:lnSpc>
              <a:spcBef>
                <a:spcPts val="0"/>
              </a:spcBef>
              <a:buClr>
                <a:srgbClr val="FFFFFF"/>
              </a:buClr>
              <a:buSzPts val="1200"/>
              <a:buFont typeface="Helvetica"/>
              <a:buChar char="○"/>
              <a:defRPr sz="1200">
                <a:solidFill>
                  <a:srgbClr val="FFFFFF"/>
                </a:solidFill>
                <a:latin typeface="Archivo Medium"/>
                <a:ea typeface="Archivo Medium"/>
                <a:cs typeface="Archivo Medium"/>
                <a:sym typeface="Archivo Medium"/>
              </a:defRPr>
            </a:lvl2pPr>
            <a:lvl3pPr marL="1371600" indent="-304800">
              <a:lnSpc>
                <a:spcPct val="100000"/>
              </a:lnSpc>
              <a:spcBef>
                <a:spcPts val="0"/>
              </a:spcBef>
              <a:buClr>
                <a:srgbClr val="FFFFFF"/>
              </a:buClr>
              <a:buSzPts val="1200"/>
              <a:buFont typeface="Helvetica"/>
              <a:buChar char="■"/>
              <a:defRPr sz="1200">
                <a:solidFill>
                  <a:srgbClr val="FFFFFF"/>
                </a:solidFill>
                <a:latin typeface="Archivo Medium"/>
                <a:ea typeface="Archivo Medium"/>
                <a:cs typeface="Archivo Medium"/>
                <a:sym typeface="Archivo Medium"/>
              </a:defRPr>
            </a:lvl3pPr>
            <a:lvl4pPr marL="1828800" indent="-304800">
              <a:lnSpc>
                <a:spcPct val="100000"/>
              </a:lnSpc>
              <a:spcBef>
                <a:spcPts val="0"/>
              </a:spcBef>
              <a:buClr>
                <a:srgbClr val="FFFFFF"/>
              </a:buClr>
              <a:buSzPts val="1200"/>
              <a:buFont typeface="Helvetica"/>
              <a:buChar char="●"/>
              <a:defRPr sz="1200">
                <a:solidFill>
                  <a:srgbClr val="FFFFFF"/>
                </a:solidFill>
                <a:latin typeface="Archivo Medium"/>
                <a:ea typeface="Archivo Medium"/>
                <a:cs typeface="Archivo Medium"/>
                <a:sym typeface="Archivo Medium"/>
              </a:defRPr>
            </a:lvl4pPr>
            <a:lvl5pPr marL="2286000" indent="-304800">
              <a:lnSpc>
                <a:spcPct val="100000"/>
              </a:lnSpc>
              <a:spcBef>
                <a:spcPts val="0"/>
              </a:spcBef>
              <a:buClr>
                <a:srgbClr val="FFFFFF"/>
              </a:buClr>
              <a:buSzPts val="1200"/>
              <a:buFont typeface="Helvetica"/>
              <a:buChar char="○"/>
              <a:defRPr sz="1200">
                <a:solidFill>
                  <a:srgbClr val="FFFFFF"/>
                </a:solidFill>
                <a:latin typeface="Archivo Medium"/>
                <a:ea typeface="Archivo Medium"/>
                <a:cs typeface="Archivo Medium"/>
                <a:sym typeface="Archivo Medium"/>
              </a:defRPr>
            </a:lvl5pPr>
          </a:lstStyle>
          <a:p>
            <a:r>
              <a:t>Body Level One</a:t>
            </a:r>
          </a:p>
          <a:p>
            <a:pPr lvl="1"/>
            <a:r>
              <a:t>Body Level Two</a:t>
            </a:r>
          </a:p>
          <a:p>
            <a:pPr lvl="2"/>
            <a:r>
              <a:t>Body Level Three</a:t>
            </a:r>
          </a:p>
          <a:p>
            <a:pPr lvl="3"/>
            <a:r>
              <a:t>Body Level Four</a:t>
            </a:r>
          </a:p>
          <a:p>
            <a:pPr lvl="4"/>
            <a:r>
              <a:t>Body Level Five</a:t>
            </a:r>
          </a:p>
        </p:txBody>
      </p:sp>
      <p:sp>
        <p:nvSpPr>
          <p:cNvPr id="126" name="Title Text"/>
          <p:cNvSpPr txBox="1">
            <a:spLocks noGrp="1"/>
          </p:cNvSpPr>
          <p:nvPr>
            <p:ph type="title"/>
          </p:nvPr>
        </p:nvSpPr>
        <p:spPr>
          <a:xfrm>
            <a:off x="504949" y="532500"/>
            <a:ext cx="3547802" cy="1251601"/>
          </a:xfrm>
          <a:prstGeom prst="rect">
            <a:avLst/>
          </a:prstGeom>
        </p:spPr>
        <p:txBody>
          <a:bodyPr lIns="0" tIns="0" rIns="0" bIns="0"/>
          <a:lstStyle>
            <a:lvl1pPr>
              <a:defRPr sz="3600">
                <a:solidFill>
                  <a:srgbClr val="FFFFFF"/>
                </a:solidFill>
                <a:latin typeface="Archivo SemiBold"/>
                <a:ea typeface="Archivo SemiBold"/>
                <a:cs typeface="Archivo SemiBold"/>
                <a:sym typeface="Archivo SemiBold"/>
              </a:defRPr>
            </a:lvl1pPr>
          </a:lstStyle>
          <a:p>
            <a:r>
              <a:t>Title Text</a:t>
            </a:r>
          </a:p>
        </p:txBody>
      </p:sp>
      <p:sp>
        <p:nvSpPr>
          <p:cNvPr id="128" name="hcsimple-light-2.BLANK_1_1Header"/>
          <p:cNvSpPr txBox="1"/>
          <p:nvPr/>
        </p:nvSpPr>
        <p:spPr>
          <a:xfrm>
            <a:off x="45719" y="-1"/>
            <a:ext cx="9052561" cy="205741"/>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algn="ctr">
              <a:defRPr sz="800">
                <a:latin typeface="Microsoft Sans Serif"/>
                <a:ea typeface="Microsoft Sans Serif"/>
                <a:cs typeface="Microsoft Sans Serif"/>
                <a:sym typeface="Microsoft Sans Serif"/>
              </a:defRPr>
            </a:lvl1pPr>
          </a:lstStyle>
          <a:p>
            <a:r>
              <a:rPr sz="800"/>
              <a:t>  </a:t>
            </a:r>
          </a:p>
        </p:txBody>
      </p:sp>
      <p:sp>
        <p:nvSpPr>
          <p:cNvPr id="7" name="Slide Number">
            <a:extLst>
              <a:ext uri="{FF2B5EF4-FFF2-40B4-BE49-F238E27FC236}">
                <a16:creationId xmlns:a16="http://schemas.microsoft.com/office/drawing/2014/main" id="{FD3E7D50-F1C4-48B0-8B71-8FE1E28B1A02}"/>
              </a:ext>
            </a:extLst>
          </p:cNvPr>
          <p:cNvSpPr txBox="1">
            <a:spLocks/>
          </p:cNvSpPr>
          <p:nvPr userDrawn="1"/>
        </p:nvSpPr>
        <p:spPr>
          <a:xfrm>
            <a:off x="8874196" y="4893417"/>
            <a:ext cx="220003" cy="205915"/>
          </a:xfrm>
          <a:prstGeom prst="rect">
            <a:avLst/>
          </a:prstGeom>
          <a:ln w="12700">
            <a:miter lim="400000"/>
          </a:ln>
        </p:spPr>
        <p:txBody>
          <a:bodyPr wrap="none" lIns="45719" rIns="4571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rgbClr val="888888"/>
                </a:solidFill>
                <a:effectLst/>
                <a:uFillTx/>
                <a:latin typeface="Calibri"/>
                <a:ea typeface="Calibri"/>
                <a:cs typeface="Calibri"/>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fld id="{86CB4B4D-7CA3-9044-876B-883B54F8677D}" type="slidenum">
              <a:rPr lang="en-US" sz="900" smtClean="0"/>
              <a:pPr/>
              <a:t>‹#›</a:t>
            </a:fld>
            <a:endParaRPr lang="en-US" sz="900"/>
          </a:p>
        </p:txBody>
      </p:sp>
      <p:sp>
        <p:nvSpPr>
          <p:cNvPr id="129" name="hcSlideMaster.Text+Image BlackHeader" descr="  "/>
          <p:cNvSpPr txBox="1"/>
          <p:nvPr/>
        </p:nvSpPr>
        <p:spPr>
          <a:xfrm>
            <a:off x="0" y="0"/>
            <a:ext cx="9144000" cy="22313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rIns="45719">
            <a:spAutoFit/>
          </a:bodyPr>
          <a:lstStyle>
            <a:lvl1pPr algn="ctr">
              <a:defRPr sz="800">
                <a:latin typeface="Microsoft Sans Serif"/>
                <a:ea typeface="Microsoft Sans Serif"/>
                <a:cs typeface="Microsoft Sans Serif"/>
                <a:sym typeface="Microsoft Sans Serif"/>
              </a:defRPr>
            </a:lvl1pPr>
          </a:lstStyle>
          <a:p>
            <a:pPr algn="ctr"/>
            <a:r>
              <a:rPr lang="en-US" sz="850" b="0" i="0" u="none" baseline="0">
                <a:solidFill>
                  <a:srgbClr val="000000"/>
                </a:solidFill>
                <a:latin typeface="Microsoft Sans Serif" panose="020B0604020202020204" pitchFamily="34" charset="0"/>
              </a:rPr>
              <a:t>  </a:t>
            </a:r>
            <a:endParaRPr sz="850" b="0" i="0" u="none" baseline="0">
              <a:solidFill>
                <a:srgbClr val="000000"/>
              </a:solidFill>
              <a:latin typeface="Microsoft Sans Serif" panose="020B0604020202020204" pitchFamily="34" charset="0"/>
            </a:endParaRPr>
          </a:p>
        </p:txBody>
      </p:sp>
    </p:spTree>
    <p:extLst>
      <p:ext uri="{BB962C8B-B14F-4D97-AF65-F5344CB8AC3E}">
        <p14:creationId xmlns:p14="http://schemas.microsoft.com/office/powerpoint/2010/main" val="4035388066"/>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219200"/>
            <a:ext cx="8229600" cy="1143000"/>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457200" y="2350055"/>
            <a:ext cx="8229600" cy="3974545"/>
          </a:xfrm>
          <a:prstGeom prst="rect">
            <a:avLst/>
          </a:prstGeom>
        </p:spPr>
        <p:txBody>
          <a:bodyPr vert="horz" lIns="45720" tIns="0" rIns="45720" bIns="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6"/>
          <p:cNvSpPr txBox="1"/>
          <p:nvPr/>
        </p:nvSpPr>
        <p:spPr>
          <a:xfrm>
            <a:off x="8153400" y="6505974"/>
            <a:ext cx="533400" cy="215444"/>
          </a:xfrm>
          <a:prstGeom prst="rect">
            <a:avLst/>
          </a:prstGeom>
          <a:noFill/>
        </p:spPr>
        <p:txBody>
          <a:bodyPr wrap="square" lIns="0" rIns="0" rtlCol="0">
            <a:spAutoFit/>
          </a:bodyPr>
          <a:lstStyle/>
          <a:p>
            <a:pPr algn="r"/>
            <a:fld id="{FA196CE8-755F-4B97-AE59-51DAE984BA96}" type="slidenum">
              <a:rPr lang="en-US" sz="800" smtClean="0">
                <a:solidFill>
                  <a:schemeClr val="tx1">
                    <a:lumMod val="75000"/>
                    <a:lumOff val="25000"/>
                  </a:schemeClr>
                </a:solidFill>
                <a:latin typeface="Arial" panose="020B0604020202020204" pitchFamily="34" charset="0"/>
                <a:cs typeface="Arial" panose="020B0604020202020204" pitchFamily="34" charset="0"/>
              </a:rPr>
              <a:pPr algn="r"/>
              <a:t>‹#›</a:t>
            </a:fld>
            <a:endParaRPr lang="en-US" sz="800">
              <a:solidFill>
                <a:schemeClr val="tx1">
                  <a:lumMod val="75000"/>
                  <a:lumOff val="25000"/>
                </a:schemeClr>
              </a:solidFill>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52400" y="152400"/>
            <a:ext cx="1828800" cy="899160"/>
          </a:xfrm>
          <a:prstGeom prst="rect">
            <a:avLst/>
          </a:prstGeom>
        </p:spPr>
      </p:pic>
      <p:pic>
        <p:nvPicPr>
          <p:cNvPr id="10" name="Picture 9">
            <a:extLst>
              <a:ext uri="{FF2B5EF4-FFF2-40B4-BE49-F238E27FC236}">
                <a16:creationId xmlns:a16="http://schemas.microsoft.com/office/drawing/2014/main" id="{5B076DC3-BC52-4B0C-B2D9-0810E79C135A}"/>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 y="0"/>
            <a:ext cx="4344021" cy="1216326"/>
          </a:xfrm>
          <a:prstGeom prst="rect">
            <a:avLst/>
          </a:prstGeom>
        </p:spPr>
      </p:pic>
      <p:pic>
        <p:nvPicPr>
          <p:cNvPr id="11" name="Picture 10">
            <a:extLst>
              <a:ext uri="{FF2B5EF4-FFF2-40B4-BE49-F238E27FC236}">
                <a16:creationId xmlns:a16="http://schemas.microsoft.com/office/drawing/2014/main" id="{86C6F479-B191-44F7-8C43-4176C797B8F7}"/>
              </a:ext>
            </a:extLst>
          </p:cNvPr>
          <p:cNvPicPr>
            <a:picLocks noChangeAspect="1"/>
          </p:cNvPicPr>
          <p:nvPr userDrawn="1"/>
        </p:nvPicPr>
        <p:blipFill>
          <a:blip r:embed="rId15"/>
          <a:stretch>
            <a:fillRect/>
          </a:stretch>
        </p:blipFill>
        <p:spPr>
          <a:xfrm>
            <a:off x="7968253" y="72934"/>
            <a:ext cx="903693" cy="1141129"/>
          </a:xfrm>
          <a:prstGeom prst="rect">
            <a:avLst/>
          </a:prstGeom>
        </p:spPr>
      </p:pic>
    </p:spTree>
    <p:extLst>
      <p:ext uri="{BB962C8B-B14F-4D97-AF65-F5344CB8AC3E}">
        <p14:creationId xmlns:p14="http://schemas.microsoft.com/office/powerpoint/2010/main" val="185596974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50" r:id="rId4"/>
    <p:sldLayoutId id="2147483651" r:id="rId5"/>
    <p:sldLayoutId id="2147483652" r:id="rId6"/>
    <p:sldLayoutId id="2147483653" r:id="rId7"/>
    <p:sldLayoutId id="2147483654" r:id="rId8"/>
    <p:sldLayoutId id="2147483655" r:id="rId9"/>
    <p:sldLayoutId id="2147483658" r:id="rId10"/>
    <p:sldLayoutId id="2147483659" r:id="rId11"/>
  </p:sldLayoutIdLst>
  <p:txStyles>
    <p:titleStyle>
      <a:lvl1pPr algn="l" defTabSz="914400" rtl="0" eaLnBrk="1" latinLnBrk="0" hangingPunct="1">
        <a:spcBef>
          <a:spcPct val="0"/>
        </a:spcBef>
        <a:buNone/>
        <a:defRPr sz="3200" b="1" kern="1200">
          <a:solidFill>
            <a:schemeClr val="accent1"/>
          </a:solidFill>
          <a:latin typeface="Arial" panose="020B0604020202020204" pitchFamily="34" charset="0"/>
          <a:ea typeface="+mj-ea"/>
          <a:cs typeface="Arial" panose="020B0604020202020204" pitchFamily="34" charset="0"/>
        </a:defRPr>
      </a:lvl1pPr>
    </p:titleStyle>
    <p:bodyStyle>
      <a:lvl1pPr marL="233363" indent="-233363" algn="l" defTabSz="914400" rtl="0" eaLnBrk="1" latinLnBrk="0" hangingPunct="1">
        <a:spcBef>
          <a:spcPts val="8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699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0271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431925" indent="-233363"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828800" indent="-223838"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0.pn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1.jpeg"/><Relationship Id="rId9"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34.png"/><Relationship Id="rId11" Type="http://schemas.openxmlformats.org/officeDocument/2006/relationships/image" Target="../media/image39.jpe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6.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0.jpeg"/><Relationship Id="rId7"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43.svg"/><Relationship Id="rId11" Type="http://schemas.openxmlformats.org/officeDocument/2006/relationships/image" Target="../media/image48.svg"/><Relationship Id="rId5" Type="http://schemas.openxmlformats.org/officeDocument/2006/relationships/image" Target="../media/image42.png"/><Relationship Id="rId10" Type="http://schemas.openxmlformats.org/officeDocument/2006/relationships/image" Target="../media/image47.png"/><Relationship Id="rId4" Type="http://schemas.openxmlformats.org/officeDocument/2006/relationships/image" Target="../media/image41.jpeg"/><Relationship Id="rId9" Type="http://schemas.openxmlformats.org/officeDocument/2006/relationships/image" Target="../media/image4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48.sv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C2119-CAE1-4612-BADF-F6A7F4C4CC56}"/>
              </a:ext>
            </a:extLst>
          </p:cNvPr>
          <p:cNvSpPr>
            <a:spLocks noGrp="1"/>
          </p:cNvSpPr>
          <p:nvPr>
            <p:ph type="ctrTitle"/>
          </p:nvPr>
        </p:nvSpPr>
        <p:spPr>
          <a:xfrm>
            <a:off x="400050" y="4599214"/>
            <a:ext cx="8343900" cy="1044744"/>
          </a:xfrm>
        </p:spPr>
        <p:txBody>
          <a:bodyPr>
            <a:normAutofit fontScale="90000"/>
          </a:bodyPr>
          <a:lstStyle/>
          <a:p>
            <a:r>
              <a:rPr lang="en-US" sz="4000" dirty="0">
                <a:latin typeface="Arial"/>
                <a:cs typeface="Arial"/>
              </a:rPr>
              <a:t>Household Fire Weather and Evacuation Planning </a:t>
            </a:r>
            <a:br>
              <a:rPr lang="en-US" sz="4400" dirty="0"/>
            </a:br>
            <a:br>
              <a:rPr lang="en-US" sz="4400" dirty="0"/>
            </a:br>
            <a:r>
              <a:rPr lang="en-US" sz="3100" dirty="0"/>
              <a:t>Jamie Albrecht</a:t>
            </a:r>
            <a:br>
              <a:rPr lang="en-US" sz="4400" dirty="0"/>
            </a:br>
            <a:r>
              <a:rPr lang="en-US" sz="1800" dirty="0"/>
              <a:t>jalbrecht@berkeleyca.gov</a:t>
            </a:r>
            <a:br>
              <a:rPr lang="en-US" sz="1800" dirty="0"/>
            </a:br>
            <a:r>
              <a:rPr lang="en-US" sz="1800" dirty="0">
                <a:latin typeface="Arial"/>
                <a:cs typeface="Arial"/>
              </a:rPr>
              <a:t>Berkeley Fire Department, Office of Emergency Services</a:t>
            </a:r>
            <a:br>
              <a:rPr lang="en-US" sz="4400" dirty="0"/>
            </a:br>
            <a:br>
              <a:rPr lang="en-US" dirty="0"/>
            </a:br>
            <a:br>
              <a:rPr lang="en-US" dirty="0"/>
            </a:br>
            <a:br>
              <a:rPr lang="en-US" dirty="0"/>
            </a:br>
            <a:br>
              <a:rPr lang="en-US" dirty="0"/>
            </a:br>
            <a:endParaRPr lang="en-US" sz="2400" dirty="0"/>
          </a:p>
        </p:txBody>
      </p:sp>
      <p:pic>
        <p:nvPicPr>
          <p:cNvPr id="4" name="Picture 3">
            <a:extLst>
              <a:ext uri="{FF2B5EF4-FFF2-40B4-BE49-F238E27FC236}">
                <a16:creationId xmlns:a16="http://schemas.microsoft.com/office/drawing/2014/main" id="{64FD7E1F-38CD-FF6E-A6D4-D4B89C974CAD}"/>
              </a:ext>
            </a:extLst>
          </p:cNvPr>
          <p:cNvPicPr>
            <a:picLocks noChangeAspect="1"/>
          </p:cNvPicPr>
          <p:nvPr/>
        </p:nvPicPr>
        <p:blipFill>
          <a:blip r:embed="rId3"/>
          <a:stretch>
            <a:fillRect/>
          </a:stretch>
        </p:blipFill>
        <p:spPr>
          <a:xfrm>
            <a:off x="4430409" y="87034"/>
            <a:ext cx="2125579" cy="1044743"/>
          </a:xfrm>
          <a:prstGeom prst="rect">
            <a:avLst/>
          </a:prstGeom>
        </p:spPr>
      </p:pic>
      <p:pic>
        <p:nvPicPr>
          <p:cNvPr id="5" name="Picture 4">
            <a:extLst>
              <a:ext uri="{FF2B5EF4-FFF2-40B4-BE49-F238E27FC236}">
                <a16:creationId xmlns:a16="http://schemas.microsoft.com/office/drawing/2014/main" id="{4E0A256B-C1AC-1A14-50E8-F469B12FBA69}"/>
              </a:ext>
            </a:extLst>
          </p:cNvPr>
          <p:cNvPicPr>
            <a:picLocks noChangeAspect="1"/>
          </p:cNvPicPr>
          <p:nvPr/>
        </p:nvPicPr>
        <p:blipFill>
          <a:blip r:embed="rId4"/>
          <a:stretch>
            <a:fillRect/>
          </a:stretch>
        </p:blipFill>
        <p:spPr>
          <a:xfrm>
            <a:off x="6750771" y="195074"/>
            <a:ext cx="927957" cy="936703"/>
          </a:xfrm>
          <a:prstGeom prst="rect">
            <a:avLst/>
          </a:prstGeom>
        </p:spPr>
      </p:pic>
    </p:spTree>
    <p:extLst>
      <p:ext uri="{BB962C8B-B14F-4D97-AF65-F5344CB8AC3E}">
        <p14:creationId xmlns:p14="http://schemas.microsoft.com/office/powerpoint/2010/main" val="1857938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96231-DCE3-89E3-9B66-D6E12CD3C7D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FE5FC8-BAC9-BDD6-DF70-AEAED9D45441}"/>
              </a:ext>
            </a:extLst>
          </p:cNvPr>
          <p:cNvSpPr>
            <a:spLocks noGrp="1"/>
          </p:cNvSpPr>
          <p:nvPr>
            <p:ph type="title"/>
          </p:nvPr>
        </p:nvSpPr>
        <p:spPr>
          <a:xfrm>
            <a:off x="463898" y="1130634"/>
            <a:ext cx="8229600" cy="1143000"/>
          </a:xfrm>
        </p:spPr>
        <p:txBody>
          <a:bodyPr/>
          <a:lstStyle/>
          <a:p>
            <a:r>
              <a:rPr lang="en-US" dirty="0">
                <a:latin typeface="Arial"/>
                <a:cs typeface="Arial"/>
              </a:rPr>
              <a:t>In this presentation, you will</a:t>
            </a:r>
            <a:endParaRPr lang="en-US" dirty="0"/>
          </a:p>
        </p:txBody>
      </p:sp>
      <p:sp>
        <p:nvSpPr>
          <p:cNvPr id="7" name="Content Placeholder 6">
            <a:extLst>
              <a:ext uri="{FF2B5EF4-FFF2-40B4-BE49-F238E27FC236}">
                <a16:creationId xmlns:a16="http://schemas.microsoft.com/office/drawing/2014/main" id="{34EED60D-6109-446A-9A9A-577E4D65BB1D}"/>
              </a:ext>
            </a:extLst>
          </p:cNvPr>
          <p:cNvSpPr>
            <a:spLocks noGrp="1"/>
          </p:cNvSpPr>
          <p:nvPr>
            <p:ph sz="half" idx="1"/>
          </p:nvPr>
        </p:nvSpPr>
        <p:spPr>
          <a:xfrm>
            <a:off x="463898" y="2273634"/>
            <a:ext cx="7808232" cy="4081130"/>
          </a:xfrm>
        </p:spPr>
        <p:txBody>
          <a:bodyPr>
            <a:normAutofit/>
          </a:bodyPr>
          <a:lstStyle/>
          <a:p>
            <a:pPr>
              <a:buFont typeface="Wingdings" panose="05000000000000000000" pitchFamily="2" charset="2"/>
              <a:buChar char="q"/>
            </a:pPr>
            <a:r>
              <a:rPr lang="en-US" sz="4000" dirty="0">
                <a:latin typeface="Arial"/>
                <a:cs typeface="Arial"/>
              </a:rPr>
              <a:t> Learn</a:t>
            </a:r>
          </a:p>
          <a:p>
            <a:pPr>
              <a:buFont typeface="Wingdings" panose="05000000000000000000" pitchFamily="2" charset="2"/>
              <a:buChar char="q"/>
            </a:pPr>
            <a:r>
              <a:rPr lang="en-US" sz="4000" dirty="0">
                <a:latin typeface="Arial"/>
                <a:cs typeface="Arial"/>
              </a:rPr>
              <a:t> Take action</a:t>
            </a:r>
          </a:p>
          <a:p>
            <a:pPr>
              <a:buFont typeface="Wingdings" panose="05000000000000000000" pitchFamily="2" charset="2"/>
              <a:buChar char="q"/>
            </a:pPr>
            <a:r>
              <a:rPr lang="en-US" sz="4000" dirty="0">
                <a:latin typeface="Arial"/>
                <a:cs typeface="Arial"/>
              </a:rPr>
              <a:t> Talk to your neighbors </a:t>
            </a:r>
          </a:p>
          <a:p>
            <a:pPr>
              <a:buFont typeface="Wingdings" panose="05000000000000000000" pitchFamily="2" charset="2"/>
              <a:buChar char="q"/>
            </a:pPr>
            <a:endParaRPr lang="en-US" sz="3600" dirty="0">
              <a:latin typeface="Arial"/>
              <a:cs typeface="Arial"/>
            </a:endParaRPr>
          </a:p>
          <a:p>
            <a:pPr>
              <a:buFont typeface="Wingdings" panose="05000000000000000000" pitchFamily="2" charset="2"/>
              <a:buChar char="q"/>
            </a:pPr>
            <a:endParaRPr lang="en-US" sz="2400" dirty="0">
              <a:latin typeface="Arial"/>
              <a:cs typeface="Arial"/>
            </a:endParaRP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78888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0EB2EB-5114-46BD-8D15-EC7152377F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7312" y="1450847"/>
            <a:ext cx="6003905" cy="4639381"/>
          </a:xfrm>
          <a:prstGeom prst="rect">
            <a:avLst/>
          </a:prstGeom>
        </p:spPr>
      </p:pic>
      <p:sp>
        <p:nvSpPr>
          <p:cNvPr id="2" name="Title 1">
            <a:extLst>
              <a:ext uri="{FF2B5EF4-FFF2-40B4-BE49-F238E27FC236}">
                <a16:creationId xmlns:a16="http://schemas.microsoft.com/office/drawing/2014/main" id="{9CC1AE1F-5947-33EA-4ECF-011C393954B5}"/>
              </a:ext>
            </a:extLst>
          </p:cNvPr>
          <p:cNvSpPr>
            <a:spLocks noGrp="1"/>
          </p:cNvSpPr>
          <p:nvPr>
            <p:ph type="title"/>
          </p:nvPr>
        </p:nvSpPr>
        <p:spPr>
          <a:xfrm>
            <a:off x="426129" y="3082654"/>
            <a:ext cx="2573103" cy="1143000"/>
          </a:xfrm>
        </p:spPr>
        <p:txBody>
          <a:bodyPr>
            <a:normAutofit fontScale="90000"/>
          </a:bodyPr>
          <a:lstStyle/>
          <a:p>
            <a:r>
              <a:rPr lang="en-US" dirty="0">
                <a:latin typeface="Arial"/>
                <a:cs typeface="Arial"/>
              </a:rPr>
              <a:t>We built where nature needs to burn. </a:t>
            </a:r>
            <a:endParaRPr lang="en-US" dirty="0"/>
          </a:p>
        </p:txBody>
      </p:sp>
    </p:spTree>
    <p:extLst>
      <p:ext uri="{BB962C8B-B14F-4D97-AF65-F5344CB8AC3E}">
        <p14:creationId xmlns:p14="http://schemas.microsoft.com/office/powerpoint/2010/main" val="2055580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Slide Number Placeholder 3"/>
          <p:cNvSpPr txBox="1">
            <a:spLocks noGrp="1"/>
          </p:cNvSpPr>
          <p:nvPr>
            <p:ph type="sldNum" sz="quarter" idx="4294967295"/>
          </p:nvPr>
        </p:nvSpPr>
        <p:spPr>
          <a:xfrm>
            <a:off x="8762040" y="5555992"/>
            <a:ext cx="259119" cy="32255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a:t>
            </a:fld>
            <a:endParaRPr/>
          </a:p>
        </p:txBody>
      </p:sp>
      <p:grpSp>
        <p:nvGrpSpPr>
          <p:cNvPr id="9" name="Group 8">
            <a:extLst>
              <a:ext uri="{FF2B5EF4-FFF2-40B4-BE49-F238E27FC236}">
                <a16:creationId xmlns:a16="http://schemas.microsoft.com/office/drawing/2014/main" id="{A81EB441-ED55-4DF0-94C8-BAE7D7B09235}"/>
              </a:ext>
            </a:extLst>
          </p:cNvPr>
          <p:cNvGrpSpPr/>
          <p:nvPr/>
        </p:nvGrpSpPr>
        <p:grpSpPr>
          <a:xfrm>
            <a:off x="-1" y="857250"/>
            <a:ext cx="4480575" cy="2461604"/>
            <a:chOff x="-1" y="0"/>
            <a:chExt cx="4480575" cy="2461604"/>
          </a:xfrm>
        </p:grpSpPr>
        <p:grpSp>
          <p:nvGrpSpPr>
            <p:cNvPr id="3" name="Group 2">
              <a:extLst>
                <a:ext uri="{FF2B5EF4-FFF2-40B4-BE49-F238E27FC236}">
                  <a16:creationId xmlns:a16="http://schemas.microsoft.com/office/drawing/2014/main" id="{B801A053-C196-47DE-836E-09CB45B700EA}"/>
                </a:ext>
              </a:extLst>
            </p:cNvPr>
            <p:cNvGrpSpPr/>
            <p:nvPr/>
          </p:nvGrpSpPr>
          <p:grpSpPr>
            <a:xfrm>
              <a:off x="-1" y="0"/>
              <a:ext cx="4324414" cy="2432482"/>
              <a:chOff x="-1" y="0"/>
              <a:chExt cx="4324414" cy="2432482"/>
            </a:xfrm>
          </p:grpSpPr>
          <p:pic>
            <p:nvPicPr>
              <p:cNvPr id="209" name="Picture 2" descr="Picture 2"/>
              <p:cNvPicPr>
                <a:picLocks noChangeAspect="1"/>
              </p:cNvPicPr>
              <p:nvPr/>
            </p:nvPicPr>
            <p:blipFill>
              <a:blip r:embed="rId3"/>
              <a:stretch>
                <a:fillRect/>
              </a:stretch>
            </p:blipFill>
            <p:spPr>
              <a:xfrm>
                <a:off x="0" y="0"/>
                <a:ext cx="4324413" cy="2432482"/>
              </a:xfrm>
              <a:prstGeom prst="rect">
                <a:avLst/>
              </a:prstGeom>
              <a:ln w="12700">
                <a:miter lim="400000"/>
              </a:ln>
            </p:spPr>
          </p:pic>
          <p:sp>
            <p:nvSpPr>
              <p:cNvPr id="219" name="Rectangle 18"/>
              <p:cNvSpPr/>
              <p:nvPr/>
            </p:nvSpPr>
            <p:spPr>
              <a:xfrm>
                <a:off x="-1" y="17755"/>
                <a:ext cx="4324414" cy="2398454"/>
              </a:xfrm>
              <a:prstGeom prst="rect">
                <a:avLst/>
              </a:prstGeom>
              <a:ln w="38100">
                <a:solidFill>
                  <a:schemeClr val="accent4"/>
                </a:solidFill>
                <a:miter/>
              </a:ln>
            </p:spPr>
            <p:txBody>
              <a:bodyPr lIns="45719" rIns="45719" anchor="ctr"/>
              <a:lstStyle/>
              <a:p>
                <a:pPr algn="ctr">
                  <a:defRPr>
                    <a:solidFill>
                      <a:srgbClr val="FFFFFF"/>
                    </a:solidFill>
                  </a:defRPr>
                </a:pPr>
                <a:endParaRPr sz="1800"/>
              </a:p>
            </p:txBody>
          </p:sp>
        </p:grpSp>
        <p:sp>
          <p:nvSpPr>
            <p:cNvPr id="214" name="Title 1"/>
            <p:cNvSpPr txBox="1"/>
            <p:nvPr/>
          </p:nvSpPr>
          <p:spPr>
            <a:xfrm>
              <a:off x="2530136" y="1943161"/>
              <a:ext cx="1950438" cy="518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defTabSz="685800">
                <a:lnSpc>
                  <a:spcPct val="90000"/>
                </a:lnSpc>
                <a:defRPr sz="3600">
                  <a:solidFill>
                    <a:srgbClr val="FFFFFF"/>
                  </a:solidFill>
                  <a:latin typeface="+mn-lt"/>
                  <a:ea typeface="+mn-ea"/>
                  <a:cs typeface="+mn-cs"/>
                  <a:sym typeface="Arial"/>
                </a:defRPr>
              </a:lvl1pPr>
            </a:lstStyle>
            <a:p>
              <a:r>
                <a:rPr sz="3600"/>
                <a:t>Weather</a:t>
              </a:r>
            </a:p>
          </p:txBody>
        </p:sp>
      </p:grpSp>
      <p:grpSp>
        <p:nvGrpSpPr>
          <p:cNvPr id="6" name="Group 5">
            <a:extLst>
              <a:ext uri="{FF2B5EF4-FFF2-40B4-BE49-F238E27FC236}">
                <a16:creationId xmlns:a16="http://schemas.microsoft.com/office/drawing/2014/main" id="{E6FB0D7B-135A-4FB9-BE85-0D060264FDA8}"/>
              </a:ext>
            </a:extLst>
          </p:cNvPr>
          <p:cNvGrpSpPr/>
          <p:nvPr/>
        </p:nvGrpSpPr>
        <p:grpSpPr>
          <a:xfrm>
            <a:off x="-18732" y="3351877"/>
            <a:ext cx="4450848" cy="2680388"/>
            <a:chOff x="-18732" y="2494627"/>
            <a:chExt cx="4450848" cy="2680388"/>
          </a:xfrm>
        </p:grpSpPr>
        <p:grpSp>
          <p:nvGrpSpPr>
            <p:cNvPr id="4" name="Group 3">
              <a:extLst>
                <a:ext uri="{FF2B5EF4-FFF2-40B4-BE49-F238E27FC236}">
                  <a16:creationId xmlns:a16="http://schemas.microsoft.com/office/drawing/2014/main" id="{9D75D335-70D6-4A7C-860A-A20530EA41B3}"/>
                </a:ext>
              </a:extLst>
            </p:cNvPr>
            <p:cNvGrpSpPr/>
            <p:nvPr/>
          </p:nvGrpSpPr>
          <p:grpSpPr>
            <a:xfrm>
              <a:off x="-18732" y="2494627"/>
              <a:ext cx="4343145" cy="2648874"/>
              <a:chOff x="-18732" y="2494627"/>
              <a:chExt cx="4343145" cy="2648874"/>
            </a:xfrm>
          </p:grpSpPr>
          <p:pic>
            <p:nvPicPr>
              <p:cNvPr id="210" name="Picture 8" descr="Picture 8"/>
              <p:cNvPicPr>
                <a:picLocks noChangeAspect="1"/>
              </p:cNvPicPr>
              <p:nvPr/>
            </p:nvPicPr>
            <p:blipFill>
              <a:blip r:embed="rId4"/>
              <a:srcRect l="3289" t="23796" r="7824" b="30445"/>
              <a:stretch>
                <a:fillRect/>
              </a:stretch>
            </p:blipFill>
            <p:spPr>
              <a:xfrm>
                <a:off x="0" y="3951868"/>
                <a:ext cx="4324413" cy="1191633"/>
              </a:xfrm>
              <a:prstGeom prst="rect">
                <a:avLst/>
              </a:prstGeom>
              <a:ln w="12700">
                <a:miter lim="400000"/>
              </a:ln>
            </p:spPr>
          </p:pic>
          <p:pic>
            <p:nvPicPr>
              <p:cNvPr id="211" name="Picture 2" descr="Picture 2"/>
              <p:cNvPicPr>
                <a:picLocks noChangeAspect="1"/>
              </p:cNvPicPr>
              <p:nvPr/>
            </p:nvPicPr>
            <p:blipFill>
              <a:blip r:embed="rId5"/>
              <a:srcRect l="6300" t="1" r="4614" b="25054"/>
              <a:stretch>
                <a:fillRect/>
              </a:stretch>
            </p:blipFill>
            <p:spPr>
              <a:xfrm>
                <a:off x="0" y="2494627"/>
                <a:ext cx="4324413" cy="1403267"/>
              </a:xfrm>
              <a:prstGeom prst="rect">
                <a:avLst/>
              </a:prstGeom>
              <a:ln w="12700">
                <a:miter lim="400000"/>
              </a:ln>
            </p:spPr>
          </p:pic>
          <p:sp>
            <p:nvSpPr>
              <p:cNvPr id="212" name="TextBox 10"/>
              <p:cNvSpPr txBox="1"/>
              <p:nvPr/>
            </p:nvSpPr>
            <p:spPr>
              <a:xfrm rot="16200000">
                <a:off x="-327719" y="4325303"/>
                <a:ext cx="1100196" cy="4447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800" b="1">
                    <a:solidFill>
                      <a:srgbClr val="FFE699"/>
                    </a:solidFill>
                  </a:defRPr>
                </a:lvl1pPr>
              </a:lstStyle>
              <a:p>
                <a:r>
                  <a:rPr sz="2800"/>
                  <a:t>NOW</a:t>
                </a:r>
              </a:p>
            </p:txBody>
          </p:sp>
          <p:sp>
            <p:nvSpPr>
              <p:cNvPr id="213" name="TextBox 11"/>
              <p:cNvSpPr txBox="1"/>
              <p:nvPr/>
            </p:nvSpPr>
            <p:spPr>
              <a:xfrm rot="16200000">
                <a:off x="-452266" y="2973881"/>
                <a:ext cx="1311827" cy="4447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800" b="1">
                    <a:solidFill>
                      <a:srgbClr val="FFE699"/>
                    </a:solidFill>
                  </a:defRPr>
                </a:lvl1pPr>
              </a:lstStyle>
              <a:p>
                <a:r>
                  <a:rPr sz="2800"/>
                  <a:t>THEN</a:t>
                </a:r>
              </a:p>
            </p:txBody>
          </p:sp>
          <p:sp>
            <p:nvSpPr>
              <p:cNvPr id="217" name="Rectangle 7"/>
              <p:cNvSpPr/>
              <p:nvPr/>
            </p:nvSpPr>
            <p:spPr>
              <a:xfrm>
                <a:off x="-1" y="2494627"/>
                <a:ext cx="4324414" cy="2631119"/>
              </a:xfrm>
              <a:prstGeom prst="rect">
                <a:avLst/>
              </a:prstGeom>
              <a:ln w="38100">
                <a:solidFill>
                  <a:schemeClr val="accent4"/>
                </a:solidFill>
                <a:miter/>
              </a:ln>
            </p:spPr>
            <p:txBody>
              <a:bodyPr lIns="45719" rIns="45719" anchor="ctr"/>
              <a:lstStyle/>
              <a:p>
                <a:pPr algn="ctr">
                  <a:defRPr>
                    <a:solidFill>
                      <a:srgbClr val="FFFFFF"/>
                    </a:solidFill>
                  </a:defRPr>
                </a:pPr>
                <a:endParaRPr sz="1800"/>
              </a:p>
            </p:txBody>
          </p:sp>
        </p:grpSp>
        <p:sp>
          <p:nvSpPr>
            <p:cNvPr id="215" name="Title 1"/>
            <p:cNvSpPr txBox="1"/>
            <p:nvPr/>
          </p:nvSpPr>
          <p:spPr>
            <a:xfrm>
              <a:off x="3351688" y="4656571"/>
              <a:ext cx="1080428" cy="518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defTabSz="685800">
                <a:lnSpc>
                  <a:spcPct val="90000"/>
                </a:lnSpc>
                <a:defRPr sz="3600">
                  <a:solidFill>
                    <a:srgbClr val="FFFFFF"/>
                  </a:solidFill>
                  <a:latin typeface="+mn-lt"/>
                  <a:ea typeface="+mn-ea"/>
                  <a:cs typeface="+mn-cs"/>
                  <a:sym typeface="Arial"/>
                </a:defRPr>
              </a:lvl1pPr>
            </a:lstStyle>
            <a:p>
              <a:r>
                <a:rPr sz="3600"/>
                <a:t>Fuel</a:t>
              </a:r>
            </a:p>
          </p:txBody>
        </p:sp>
      </p:grpSp>
      <p:grpSp>
        <p:nvGrpSpPr>
          <p:cNvPr id="5" name="Group 4">
            <a:extLst>
              <a:ext uri="{FF2B5EF4-FFF2-40B4-BE49-F238E27FC236}">
                <a16:creationId xmlns:a16="http://schemas.microsoft.com/office/drawing/2014/main" id="{136A339C-0ACC-4228-B66F-6C6D20127920}"/>
              </a:ext>
            </a:extLst>
          </p:cNvPr>
          <p:cNvGrpSpPr/>
          <p:nvPr/>
        </p:nvGrpSpPr>
        <p:grpSpPr>
          <a:xfrm>
            <a:off x="4381498" y="857250"/>
            <a:ext cx="4813584" cy="5143500"/>
            <a:chOff x="4381498" y="0"/>
            <a:chExt cx="4813584" cy="5143500"/>
          </a:xfrm>
        </p:grpSpPr>
        <p:grpSp>
          <p:nvGrpSpPr>
            <p:cNvPr id="2" name="Group 1">
              <a:extLst>
                <a:ext uri="{FF2B5EF4-FFF2-40B4-BE49-F238E27FC236}">
                  <a16:creationId xmlns:a16="http://schemas.microsoft.com/office/drawing/2014/main" id="{E09DBE57-803F-41CC-9CAF-A0AFF6E59131}"/>
                </a:ext>
              </a:extLst>
            </p:cNvPr>
            <p:cNvGrpSpPr/>
            <p:nvPr/>
          </p:nvGrpSpPr>
          <p:grpSpPr>
            <a:xfrm>
              <a:off x="4381498" y="0"/>
              <a:ext cx="4762502" cy="5143500"/>
              <a:chOff x="4381498" y="0"/>
              <a:chExt cx="4762502" cy="5143500"/>
            </a:xfrm>
          </p:grpSpPr>
          <p:pic>
            <p:nvPicPr>
              <p:cNvPr id="208" name="Picture 2" descr="Picture 2"/>
              <p:cNvPicPr>
                <a:picLocks noChangeAspect="1"/>
              </p:cNvPicPr>
              <p:nvPr/>
            </p:nvPicPr>
            <p:blipFill>
              <a:blip r:embed="rId6"/>
              <a:stretch>
                <a:fillRect/>
              </a:stretch>
            </p:blipFill>
            <p:spPr>
              <a:xfrm>
                <a:off x="4381500" y="0"/>
                <a:ext cx="4762500" cy="5143500"/>
              </a:xfrm>
              <a:prstGeom prst="rect">
                <a:avLst/>
              </a:prstGeom>
              <a:ln w="12700">
                <a:miter lim="400000"/>
              </a:ln>
            </p:spPr>
          </p:pic>
          <p:sp>
            <p:nvSpPr>
              <p:cNvPr id="218" name="Rectangle 17"/>
              <p:cNvSpPr/>
              <p:nvPr/>
            </p:nvSpPr>
            <p:spPr>
              <a:xfrm>
                <a:off x="4381498" y="17754"/>
                <a:ext cx="4762502" cy="5107992"/>
              </a:xfrm>
              <a:prstGeom prst="rect">
                <a:avLst/>
              </a:prstGeom>
              <a:ln w="38100">
                <a:solidFill>
                  <a:schemeClr val="accent4"/>
                </a:solidFill>
                <a:miter/>
              </a:ln>
            </p:spPr>
            <p:txBody>
              <a:bodyPr lIns="45719" rIns="45719" anchor="ctr"/>
              <a:lstStyle/>
              <a:p>
                <a:pPr algn="ctr">
                  <a:defRPr>
                    <a:solidFill>
                      <a:srgbClr val="FFFFFF"/>
                    </a:solidFill>
                  </a:defRPr>
                </a:pPr>
                <a:endParaRPr sz="1800"/>
              </a:p>
            </p:txBody>
          </p:sp>
        </p:grpSp>
        <p:sp>
          <p:nvSpPr>
            <p:cNvPr id="216" name="Title 1"/>
            <p:cNvSpPr txBox="1"/>
            <p:nvPr/>
          </p:nvSpPr>
          <p:spPr>
            <a:xfrm>
              <a:off x="6667590" y="2266816"/>
              <a:ext cx="2527492" cy="5184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defTabSz="685800">
                <a:lnSpc>
                  <a:spcPct val="90000"/>
                </a:lnSpc>
                <a:defRPr sz="3600">
                  <a:solidFill>
                    <a:srgbClr val="FFFFFF"/>
                  </a:solidFill>
                  <a:latin typeface="+mn-lt"/>
                  <a:ea typeface="+mn-ea"/>
                  <a:cs typeface="+mn-cs"/>
                  <a:sym typeface="Arial"/>
                </a:defRPr>
              </a:lvl1pPr>
            </a:lstStyle>
            <a:p>
              <a:r>
                <a:rPr sz="3600"/>
                <a:t>Topography</a:t>
              </a:r>
            </a:p>
          </p:txBody>
        </p:sp>
      </p:grpSp>
      <p:sp>
        <p:nvSpPr>
          <p:cNvPr id="7" name="TextBox 6">
            <a:extLst>
              <a:ext uri="{FF2B5EF4-FFF2-40B4-BE49-F238E27FC236}">
                <a16:creationId xmlns:a16="http://schemas.microsoft.com/office/drawing/2014/main" id="{0DC404E1-74C6-6826-B496-F92202A5811A}"/>
              </a:ext>
            </a:extLst>
          </p:cNvPr>
          <p:cNvSpPr txBox="1"/>
          <p:nvPr/>
        </p:nvSpPr>
        <p:spPr>
          <a:xfrm>
            <a:off x="-1" y="6234546"/>
            <a:ext cx="913014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u="sng" dirty="0">
                <a:latin typeface="Archivo"/>
              </a:rPr>
              <a:t>Fuel, weather, and topography are the primary drivers of wildfire behavior</a:t>
            </a:r>
            <a:endParaRPr lang="en-US" b="1" u="sng">
              <a:ea typeface="Calibri"/>
              <a:cs typeface="Calibri"/>
            </a:endParaRP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1AE1F-5947-33EA-4ECF-011C393954B5}"/>
              </a:ext>
            </a:extLst>
          </p:cNvPr>
          <p:cNvSpPr>
            <a:spLocks noGrp="1"/>
          </p:cNvSpPr>
          <p:nvPr>
            <p:ph type="title"/>
          </p:nvPr>
        </p:nvSpPr>
        <p:spPr>
          <a:xfrm>
            <a:off x="457200" y="1217098"/>
            <a:ext cx="8229600" cy="1143000"/>
          </a:xfrm>
        </p:spPr>
        <p:txBody>
          <a:bodyPr/>
          <a:lstStyle/>
          <a:p>
            <a:r>
              <a:rPr lang="en-US" dirty="0"/>
              <a:t>Is this how we want evacuation to go? </a:t>
            </a:r>
          </a:p>
        </p:txBody>
      </p:sp>
      <p:pic>
        <p:nvPicPr>
          <p:cNvPr id="3" name="Picture 2" descr="As the Palisades Fire advanced, some Pacific Palisades residents were stuck in gridlock traffic and had to flee on foot.">
            <a:extLst>
              <a:ext uri="{FF2B5EF4-FFF2-40B4-BE49-F238E27FC236}">
                <a16:creationId xmlns:a16="http://schemas.microsoft.com/office/drawing/2014/main" id="{7DEAFA46-68B7-9C0D-70B2-B88C30FF6FAD}"/>
              </a:ext>
            </a:extLst>
          </p:cNvPr>
          <p:cNvPicPr>
            <a:picLocks noChangeAspect="1"/>
          </p:cNvPicPr>
          <p:nvPr/>
        </p:nvPicPr>
        <p:blipFill>
          <a:blip r:embed="rId3"/>
          <a:srcRect l="29483" b="568"/>
          <a:stretch/>
        </p:blipFill>
        <p:spPr>
          <a:xfrm>
            <a:off x="4469131" y="3607818"/>
            <a:ext cx="3879161" cy="2509786"/>
          </a:xfrm>
          <a:prstGeom prst="rect">
            <a:avLst/>
          </a:prstGeom>
        </p:spPr>
      </p:pic>
      <p:pic>
        <p:nvPicPr>
          <p:cNvPr id="5" name="Picture 4">
            <a:extLst>
              <a:ext uri="{FF2B5EF4-FFF2-40B4-BE49-F238E27FC236}">
                <a16:creationId xmlns:a16="http://schemas.microsoft.com/office/drawing/2014/main" id="{8D9C4B42-CB99-F92A-FF1A-57110805BADE}"/>
              </a:ext>
            </a:extLst>
          </p:cNvPr>
          <p:cNvPicPr>
            <a:picLocks noChangeAspect="1"/>
          </p:cNvPicPr>
          <p:nvPr/>
        </p:nvPicPr>
        <p:blipFill>
          <a:blip r:embed="rId4"/>
          <a:srcRect l="24255" t="-568" r="5063" b="1704"/>
          <a:stretch/>
        </p:blipFill>
        <p:spPr>
          <a:xfrm>
            <a:off x="591246" y="2627352"/>
            <a:ext cx="3877885" cy="2495441"/>
          </a:xfrm>
          <a:prstGeom prst="rect">
            <a:avLst/>
          </a:prstGeom>
        </p:spPr>
      </p:pic>
      <p:sp>
        <p:nvSpPr>
          <p:cNvPr id="9" name="TextBox 8">
            <a:extLst>
              <a:ext uri="{FF2B5EF4-FFF2-40B4-BE49-F238E27FC236}">
                <a16:creationId xmlns:a16="http://schemas.microsoft.com/office/drawing/2014/main" id="{32C15129-30AB-9D82-25FE-9CA7EB0A1858}"/>
              </a:ext>
            </a:extLst>
          </p:cNvPr>
          <p:cNvSpPr txBox="1"/>
          <p:nvPr/>
        </p:nvSpPr>
        <p:spPr>
          <a:xfrm>
            <a:off x="5036061" y="3230430"/>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45719" tIns="45719" rIns="45719" bIns="45719" numCol="1" spcCol="3810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pPr algn="ctr"/>
            <a:r>
              <a:rPr lang="en-US" b="1" i="1">
                <a:solidFill>
                  <a:schemeClr val="tx1"/>
                </a:solidFill>
              </a:rPr>
              <a:t>Palisades Fire, 2025</a:t>
            </a:r>
            <a:endParaRPr lang="en-US">
              <a:solidFill>
                <a:schemeClr val="tx1"/>
              </a:solidFill>
            </a:endParaRPr>
          </a:p>
        </p:txBody>
      </p:sp>
      <p:sp>
        <p:nvSpPr>
          <p:cNvPr id="10" name="TextBox 19">
            <a:extLst>
              <a:ext uri="{FF2B5EF4-FFF2-40B4-BE49-F238E27FC236}">
                <a16:creationId xmlns:a16="http://schemas.microsoft.com/office/drawing/2014/main" id="{0A25B764-0511-A9D6-0CDA-F3F828A63D94}"/>
              </a:ext>
            </a:extLst>
          </p:cNvPr>
          <p:cNvSpPr txBox="1"/>
          <p:nvPr/>
        </p:nvSpPr>
        <p:spPr>
          <a:xfrm>
            <a:off x="1159001" y="5122793"/>
            <a:ext cx="2743200"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45719" tIns="45719" rIns="45719" bIns="45719" numCol="1" spcCol="38100" rtlCol="0" fromWordArt="0" anchor="t" anchorCtr="0" forceAA="0" compatLnSpc="1">
            <a:prstTxWarp prst="textNoShape">
              <a:avLst/>
            </a:prstTxWarp>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lvl9pPr>
          </a:lstStyle>
          <a:p>
            <a:pPr algn="ctr"/>
            <a:r>
              <a:rPr lang="en-US" b="1" i="1" dirty="0">
                <a:solidFill>
                  <a:schemeClr val="tx1"/>
                </a:solidFill>
              </a:rPr>
              <a:t>Tunnel Fire, 1991</a:t>
            </a:r>
            <a:endParaRPr lang="en-US" dirty="0">
              <a:solidFill>
                <a:schemeClr val="tx1"/>
              </a:solidFill>
            </a:endParaRPr>
          </a:p>
        </p:txBody>
      </p:sp>
    </p:spTree>
    <p:extLst>
      <p:ext uri="{BB962C8B-B14F-4D97-AF65-F5344CB8AC3E}">
        <p14:creationId xmlns:p14="http://schemas.microsoft.com/office/powerpoint/2010/main" val="892577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FD7E1F-38CD-FF6E-A6D4-D4B89C974CAD}"/>
              </a:ext>
            </a:extLst>
          </p:cNvPr>
          <p:cNvPicPr>
            <a:picLocks noChangeAspect="1"/>
          </p:cNvPicPr>
          <p:nvPr/>
        </p:nvPicPr>
        <p:blipFill>
          <a:blip r:embed="rId3"/>
          <a:stretch>
            <a:fillRect/>
          </a:stretch>
        </p:blipFill>
        <p:spPr>
          <a:xfrm>
            <a:off x="4430409" y="87034"/>
            <a:ext cx="2125579" cy="1044743"/>
          </a:xfrm>
          <a:prstGeom prst="rect">
            <a:avLst/>
          </a:prstGeom>
        </p:spPr>
      </p:pic>
      <p:pic>
        <p:nvPicPr>
          <p:cNvPr id="5" name="Picture 4">
            <a:extLst>
              <a:ext uri="{FF2B5EF4-FFF2-40B4-BE49-F238E27FC236}">
                <a16:creationId xmlns:a16="http://schemas.microsoft.com/office/drawing/2014/main" id="{4E0A256B-C1AC-1A14-50E8-F469B12FBA69}"/>
              </a:ext>
            </a:extLst>
          </p:cNvPr>
          <p:cNvPicPr>
            <a:picLocks noChangeAspect="1"/>
          </p:cNvPicPr>
          <p:nvPr/>
        </p:nvPicPr>
        <p:blipFill>
          <a:blip r:embed="rId4"/>
          <a:stretch>
            <a:fillRect/>
          </a:stretch>
        </p:blipFill>
        <p:spPr>
          <a:xfrm>
            <a:off x="6750771" y="195074"/>
            <a:ext cx="927957" cy="936703"/>
          </a:xfrm>
          <a:prstGeom prst="rect">
            <a:avLst/>
          </a:prstGeom>
        </p:spPr>
      </p:pic>
      <p:sp>
        <p:nvSpPr>
          <p:cNvPr id="6" name="Title 5">
            <a:extLst>
              <a:ext uri="{FF2B5EF4-FFF2-40B4-BE49-F238E27FC236}">
                <a16:creationId xmlns:a16="http://schemas.microsoft.com/office/drawing/2014/main" id="{7412AABB-200E-485F-ABEA-8772385AC8FA}"/>
              </a:ext>
            </a:extLst>
          </p:cNvPr>
          <p:cNvSpPr>
            <a:spLocks noGrp="1"/>
          </p:cNvSpPr>
          <p:nvPr>
            <p:ph type="ctrTitle" idx="4294967295"/>
          </p:nvPr>
        </p:nvSpPr>
        <p:spPr>
          <a:xfrm>
            <a:off x="544209" y="1958974"/>
            <a:ext cx="7772400" cy="1470025"/>
          </a:xfrm>
        </p:spPr>
        <p:txBody>
          <a:bodyPr>
            <a:noAutofit/>
          </a:bodyPr>
          <a:lstStyle/>
          <a:p>
            <a:pPr algn="ctr"/>
            <a:r>
              <a:rPr lang="en-US" sz="4800" dirty="0">
                <a:latin typeface="Archivo"/>
              </a:rPr>
              <a:t>Evacuation doesn’t start on the road.</a:t>
            </a:r>
            <a:br>
              <a:rPr lang="en-US" sz="4800" dirty="0">
                <a:latin typeface="Archivo"/>
              </a:rPr>
            </a:br>
            <a:endParaRPr lang="en-US" sz="4800" dirty="0">
              <a:ea typeface="Calibri"/>
              <a:cs typeface="Calibri"/>
            </a:endParaRPr>
          </a:p>
        </p:txBody>
      </p:sp>
      <p:pic>
        <p:nvPicPr>
          <p:cNvPr id="3" name="Graphic 2" descr="Smart Phone">
            <a:extLst>
              <a:ext uri="{FF2B5EF4-FFF2-40B4-BE49-F238E27FC236}">
                <a16:creationId xmlns:a16="http://schemas.microsoft.com/office/drawing/2014/main" id="{99A62B97-9F65-4197-8FF6-0E9127882E5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8183" y="3428999"/>
            <a:ext cx="1858961" cy="1858961"/>
          </a:xfrm>
          <a:prstGeom prst="rect">
            <a:avLst/>
          </a:prstGeom>
        </p:spPr>
      </p:pic>
      <p:pic>
        <p:nvPicPr>
          <p:cNvPr id="8" name="Graphic 7" descr="Suitcase">
            <a:extLst>
              <a:ext uri="{FF2B5EF4-FFF2-40B4-BE49-F238E27FC236}">
                <a16:creationId xmlns:a16="http://schemas.microsoft.com/office/drawing/2014/main" id="{E83E02E4-F7BB-4960-951C-EDF2698EE09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500928" y="3428999"/>
            <a:ext cx="1858962" cy="1858962"/>
          </a:xfrm>
          <a:prstGeom prst="rect">
            <a:avLst/>
          </a:prstGeom>
        </p:spPr>
      </p:pic>
      <p:pic>
        <p:nvPicPr>
          <p:cNvPr id="10" name="Graphic 9" descr="Car">
            <a:extLst>
              <a:ext uri="{FF2B5EF4-FFF2-40B4-BE49-F238E27FC236}">
                <a16:creationId xmlns:a16="http://schemas.microsoft.com/office/drawing/2014/main" id="{AE0D3DAC-0D52-4619-B1CC-FEFD2A137B9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233674" y="3556794"/>
            <a:ext cx="1962150" cy="1962150"/>
          </a:xfrm>
          <a:prstGeom prst="rect">
            <a:avLst/>
          </a:prstGeom>
        </p:spPr>
      </p:pic>
    </p:spTree>
    <p:extLst>
      <p:ext uri="{BB962C8B-B14F-4D97-AF65-F5344CB8AC3E}">
        <p14:creationId xmlns:p14="http://schemas.microsoft.com/office/powerpoint/2010/main" val="2822341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FD7E1F-38CD-FF6E-A6D4-D4B89C974CAD}"/>
              </a:ext>
            </a:extLst>
          </p:cNvPr>
          <p:cNvPicPr>
            <a:picLocks noChangeAspect="1"/>
          </p:cNvPicPr>
          <p:nvPr/>
        </p:nvPicPr>
        <p:blipFill>
          <a:blip r:embed="rId3"/>
          <a:stretch>
            <a:fillRect/>
          </a:stretch>
        </p:blipFill>
        <p:spPr>
          <a:xfrm>
            <a:off x="4430409" y="87034"/>
            <a:ext cx="2125579" cy="1044743"/>
          </a:xfrm>
          <a:prstGeom prst="rect">
            <a:avLst/>
          </a:prstGeom>
        </p:spPr>
      </p:pic>
      <p:pic>
        <p:nvPicPr>
          <p:cNvPr id="5" name="Picture 4">
            <a:extLst>
              <a:ext uri="{FF2B5EF4-FFF2-40B4-BE49-F238E27FC236}">
                <a16:creationId xmlns:a16="http://schemas.microsoft.com/office/drawing/2014/main" id="{4E0A256B-C1AC-1A14-50E8-F469B12FBA69}"/>
              </a:ext>
            </a:extLst>
          </p:cNvPr>
          <p:cNvPicPr>
            <a:picLocks noChangeAspect="1"/>
          </p:cNvPicPr>
          <p:nvPr/>
        </p:nvPicPr>
        <p:blipFill>
          <a:blip r:embed="rId4"/>
          <a:stretch>
            <a:fillRect/>
          </a:stretch>
        </p:blipFill>
        <p:spPr>
          <a:xfrm>
            <a:off x="6750771" y="195074"/>
            <a:ext cx="927957" cy="936703"/>
          </a:xfrm>
          <a:prstGeom prst="rect">
            <a:avLst/>
          </a:prstGeom>
        </p:spPr>
      </p:pic>
      <p:sp>
        <p:nvSpPr>
          <p:cNvPr id="6" name="Title 5">
            <a:extLst>
              <a:ext uri="{FF2B5EF4-FFF2-40B4-BE49-F238E27FC236}">
                <a16:creationId xmlns:a16="http://schemas.microsoft.com/office/drawing/2014/main" id="{7412AABB-200E-485F-ABEA-8772385AC8FA}"/>
              </a:ext>
            </a:extLst>
          </p:cNvPr>
          <p:cNvSpPr>
            <a:spLocks noGrp="1"/>
          </p:cNvSpPr>
          <p:nvPr>
            <p:ph type="ctrTitle"/>
          </p:nvPr>
        </p:nvSpPr>
        <p:spPr/>
        <p:txBody>
          <a:bodyPr/>
          <a:lstStyle/>
          <a:p>
            <a:r>
              <a:rPr lang="en-US" dirty="0"/>
              <a:t>Sign up for Emergency Alerts </a:t>
            </a:r>
          </a:p>
        </p:txBody>
      </p:sp>
    </p:spTree>
    <p:extLst>
      <p:ext uri="{BB962C8B-B14F-4D97-AF65-F5344CB8AC3E}">
        <p14:creationId xmlns:p14="http://schemas.microsoft.com/office/powerpoint/2010/main" val="1804400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96231-DCE3-89E3-9B66-D6E12CD3C7D5}"/>
            </a:ext>
          </a:extLst>
        </p:cNvPr>
        <p:cNvGrpSpPr/>
        <p:nvPr/>
      </p:nvGrpSpPr>
      <p:grpSpPr>
        <a:xfrm>
          <a:off x="0" y="0"/>
          <a:ext cx="0" cy="0"/>
          <a:chOff x="0" y="0"/>
          <a:chExt cx="0" cy="0"/>
        </a:xfrm>
      </p:grpSpPr>
      <p:sp>
        <p:nvSpPr>
          <p:cNvPr id="3" name="Content Placeholder 4">
            <a:extLst>
              <a:ext uri="{FF2B5EF4-FFF2-40B4-BE49-F238E27FC236}">
                <a16:creationId xmlns:a16="http://schemas.microsoft.com/office/drawing/2014/main" id="{7F93C98E-907E-C42D-374C-D30EFA3058E6}"/>
              </a:ext>
            </a:extLst>
          </p:cNvPr>
          <p:cNvSpPr>
            <a:spLocks noGrp="1"/>
          </p:cNvSpPr>
          <p:nvPr>
            <p:ph idx="1"/>
          </p:nvPr>
        </p:nvSpPr>
        <p:spPr>
          <a:xfrm>
            <a:off x="457201" y="2350055"/>
            <a:ext cx="4559878" cy="3974545"/>
          </a:xfrm>
        </p:spPr>
        <p:txBody>
          <a:bodyPr vert="horz" lIns="45720" tIns="0" rIns="45720" bIns="0" rtlCol="0" anchor="t">
            <a:noAutofit/>
          </a:bodyPr>
          <a:lstStyle/>
          <a:p>
            <a:pPr marL="233045" indent="-233045"/>
            <a:endParaRPr lang="en-US" sz="2000" dirty="0"/>
          </a:p>
          <a:p>
            <a:pPr marL="233045" indent="-233045"/>
            <a:endParaRPr lang="en-US" sz="4400" dirty="0"/>
          </a:p>
          <a:p>
            <a:pPr marL="233045" indent="-233045"/>
            <a:endParaRPr lang="en-US" sz="3200" dirty="0"/>
          </a:p>
        </p:txBody>
      </p:sp>
      <p:sp>
        <p:nvSpPr>
          <p:cNvPr id="6" name="Content Placeholder 4">
            <a:extLst>
              <a:ext uri="{FF2B5EF4-FFF2-40B4-BE49-F238E27FC236}">
                <a16:creationId xmlns:a16="http://schemas.microsoft.com/office/drawing/2014/main" id="{B95E3621-3F42-1B82-4CE6-B2E5A8FE23DE}"/>
              </a:ext>
            </a:extLst>
          </p:cNvPr>
          <p:cNvSpPr txBox="1">
            <a:spLocks/>
          </p:cNvSpPr>
          <p:nvPr/>
        </p:nvSpPr>
        <p:spPr>
          <a:xfrm>
            <a:off x="609600" y="3898880"/>
            <a:ext cx="8077200" cy="561061"/>
          </a:xfrm>
          <a:prstGeom prst="rect">
            <a:avLst/>
          </a:prstGeom>
        </p:spPr>
        <p:txBody>
          <a:bodyPr vert="horz" lIns="45720" tIns="0" rIns="45720" bIns="0" rtlCol="0" anchor="t">
            <a:noAutofit/>
          </a:bodyPr>
          <a:lstStyle>
            <a:lvl1pPr marL="233363" indent="-233363" algn="l" defTabSz="914400" rtl="0" eaLnBrk="1" latinLnBrk="0" hangingPunct="1">
              <a:spcBef>
                <a:spcPts val="8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699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0271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431925" indent="-233363"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828800" indent="-223838"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2000" i="1"/>
          </a:p>
          <a:p>
            <a:pPr marL="233045" indent="-233045"/>
            <a:endParaRPr lang="en-US" sz="4400"/>
          </a:p>
          <a:p>
            <a:pPr marL="233045" indent="-233045"/>
            <a:endParaRPr lang="en-US" sz="3200"/>
          </a:p>
        </p:txBody>
      </p:sp>
      <p:sp>
        <p:nvSpPr>
          <p:cNvPr id="10" name="Content Placeholder 4">
            <a:extLst>
              <a:ext uri="{FF2B5EF4-FFF2-40B4-BE49-F238E27FC236}">
                <a16:creationId xmlns:a16="http://schemas.microsoft.com/office/drawing/2014/main" id="{86429E34-635C-8FB6-31E0-C8FDE2728B21}"/>
              </a:ext>
            </a:extLst>
          </p:cNvPr>
          <p:cNvSpPr txBox="1">
            <a:spLocks/>
          </p:cNvSpPr>
          <p:nvPr/>
        </p:nvSpPr>
        <p:spPr>
          <a:xfrm>
            <a:off x="457199" y="2350054"/>
            <a:ext cx="5305647" cy="4178337"/>
          </a:xfrm>
          <a:prstGeom prst="rect">
            <a:avLst/>
          </a:prstGeom>
        </p:spPr>
        <p:txBody>
          <a:bodyPr vert="horz" lIns="45720" tIns="0" rIns="45720" bIns="0" rtlCol="0" anchor="t">
            <a:noAutofit/>
          </a:bodyPr>
          <a:lstStyle>
            <a:lvl1pPr marL="233363" indent="-233363" algn="l" defTabSz="914400" rtl="0" eaLnBrk="1" latinLnBrk="0" hangingPunct="1">
              <a:spcBef>
                <a:spcPts val="8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699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0271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431925" indent="-233363"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828800" indent="-223838"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33045" indent="-233045">
              <a:buFont typeface="Wingdings" panose="020B0604020202020204" pitchFamily="34" charset="0"/>
              <a:buChar char="q"/>
            </a:pPr>
            <a:r>
              <a:rPr lang="en-US" dirty="0">
                <a:latin typeface="Arial"/>
                <a:cs typeface="Arial"/>
              </a:rPr>
              <a:t> Sign up for AC Alert (Alameda County)</a:t>
            </a:r>
          </a:p>
          <a:p>
            <a:pPr marL="233045">
              <a:buFont typeface="Wingdings" panose="020B0604020202020204" pitchFamily="34" charset="0"/>
              <a:buChar char="q"/>
            </a:pPr>
            <a:r>
              <a:rPr lang="en-US" dirty="0">
                <a:latin typeface="Arial"/>
                <a:cs typeface="Arial"/>
              </a:rPr>
              <a:t> Sign up for Community Warning System (Contra Costa County)</a:t>
            </a:r>
          </a:p>
          <a:p>
            <a:pPr marL="233045">
              <a:buFont typeface="Wingdings" panose="020B0604020202020204" pitchFamily="34" charset="0"/>
              <a:buChar char="q"/>
            </a:pPr>
            <a:r>
              <a:rPr lang="en-US" dirty="0">
                <a:latin typeface="Arial"/>
                <a:cs typeface="Arial"/>
              </a:rPr>
              <a:t> Find what your local jurisdiction recommends </a:t>
            </a:r>
          </a:p>
          <a:p>
            <a:pPr marL="0" indent="0">
              <a:buNone/>
            </a:pPr>
            <a:endParaRPr lang="en-US" dirty="0">
              <a:latin typeface="Arial"/>
              <a:cs typeface="Arial"/>
            </a:endParaRPr>
          </a:p>
          <a:p>
            <a:pPr marL="0" indent="0">
              <a:buNone/>
            </a:pPr>
            <a:endParaRPr lang="en-US" dirty="0">
              <a:latin typeface="Arial"/>
              <a:cs typeface="Arial"/>
            </a:endParaRPr>
          </a:p>
          <a:p>
            <a:pPr marL="0" indent="0">
              <a:buNone/>
            </a:pPr>
            <a:r>
              <a:rPr lang="en-US" b="1" i="1" dirty="0">
                <a:latin typeface="Arial"/>
                <a:cs typeface="Arial"/>
              </a:rPr>
              <a:t>A reminder to keep your phones on, especially during Red Flag Warnings.</a:t>
            </a:r>
          </a:p>
        </p:txBody>
      </p:sp>
      <p:pic>
        <p:nvPicPr>
          <p:cNvPr id="3074" name="Picture 2" descr="AC Alert Sends You Emergency Messages ...">
            <a:extLst>
              <a:ext uri="{FF2B5EF4-FFF2-40B4-BE49-F238E27FC236}">
                <a16:creationId xmlns:a16="http://schemas.microsoft.com/office/drawing/2014/main" id="{9ECE9A9D-F867-46EF-8C01-44ED8A86E3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16279" y="2959120"/>
            <a:ext cx="3078894" cy="79590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rofile for CoCoCWS">
            <a:extLst>
              <a:ext uri="{FF2B5EF4-FFF2-40B4-BE49-F238E27FC236}">
                <a16:creationId xmlns:a16="http://schemas.microsoft.com/office/drawing/2014/main" id="{219622A7-FA48-4434-9C42-51FC91598C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35359" y="3959407"/>
            <a:ext cx="1936454" cy="192784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3">
            <a:extLst>
              <a:ext uri="{FF2B5EF4-FFF2-40B4-BE49-F238E27FC236}">
                <a16:creationId xmlns:a16="http://schemas.microsoft.com/office/drawing/2014/main" id="{C68E6CBA-1DCC-41DC-9AE5-24C23350A535}"/>
              </a:ext>
            </a:extLst>
          </p:cNvPr>
          <p:cNvSpPr>
            <a:spLocks noGrp="1"/>
          </p:cNvSpPr>
          <p:nvPr>
            <p:ph type="title"/>
          </p:nvPr>
        </p:nvSpPr>
        <p:spPr>
          <a:xfrm>
            <a:off x="463898" y="1130634"/>
            <a:ext cx="8229600" cy="1143000"/>
          </a:xfrm>
        </p:spPr>
        <p:txBody>
          <a:bodyPr/>
          <a:lstStyle/>
          <a:p>
            <a:r>
              <a:rPr lang="en-US" dirty="0">
                <a:latin typeface="Arial"/>
                <a:cs typeface="Arial"/>
              </a:rPr>
              <a:t>Emergency Alerting Systems </a:t>
            </a:r>
            <a:endParaRPr lang="en-US" dirty="0"/>
          </a:p>
        </p:txBody>
      </p:sp>
    </p:spTree>
    <p:extLst>
      <p:ext uri="{BB962C8B-B14F-4D97-AF65-F5344CB8AC3E}">
        <p14:creationId xmlns:p14="http://schemas.microsoft.com/office/powerpoint/2010/main" val="2846221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96231-DCE3-89E3-9B66-D6E12CD3C7D5}"/>
            </a:ext>
          </a:extLst>
        </p:cNvPr>
        <p:cNvGrpSpPr/>
        <p:nvPr/>
      </p:nvGrpSpPr>
      <p:grpSpPr>
        <a:xfrm>
          <a:off x="0" y="0"/>
          <a:ext cx="0" cy="0"/>
          <a:chOff x="0" y="0"/>
          <a:chExt cx="0" cy="0"/>
        </a:xfrm>
      </p:grpSpPr>
      <p:sp>
        <p:nvSpPr>
          <p:cNvPr id="3" name="Content Placeholder 4">
            <a:extLst>
              <a:ext uri="{FF2B5EF4-FFF2-40B4-BE49-F238E27FC236}">
                <a16:creationId xmlns:a16="http://schemas.microsoft.com/office/drawing/2014/main" id="{7F93C98E-907E-C42D-374C-D30EFA3058E6}"/>
              </a:ext>
            </a:extLst>
          </p:cNvPr>
          <p:cNvSpPr>
            <a:spLocks noGrp="1"/>
          </p:cNvSpPr>
          <p:nvPr>
            <p:ph idx="1"/>
          </p:nvPr>
        </p:nvSpPr>
        <p:spPr>
          <a:xfrm>
            <a:off x="457201" y="2350055"/>
            <a:ext cx="4559878" cy="3974545"/>
          </a:xfrm>
        </p:spPr>
        <p:txBody>
          <a:bodyPr vert="horz" lIns="45720" tIns="0" rIns="45720" bIns="0" rtlCol="0" anchor="t">
            <a:noAutofit/>
          </a:bodyPr>
          <a:lstStyle/>
          <a:p>
            <a:pPr marL="233045" indent="-233045"/>
            <a:endParaRPr lang="en-US" sz="2000" dirty="0"/>
          </a:p>
          <a:p>
            <a:pPr marL="233045" indent="-233045"/>
            <a:endParaRPr lang="en-US" sz="4400" dirty="0"/>
          </a:p>
          <a:p>
            <a:pPr marL="233045" indent="-233045"/>
            <a:endParaRPr lang="en-US" sz="3200" dirty="0"/>
          </a:p>
        </p:txBody>
      </p:sp>
      <p:sp>
        <p:nvSpPr>
          <p:cNvPr id="6" name="Content Placeholder 4">
            <a:extLst>
              <a:ext uri="{FF2B5EF4-FFF2-40B4-BE49-F238E27FC236}">
                <a16:creationId xmlns:a16="http://schemas.microsoft.com/office/drawing/2014/main" id="{B95E3621-3F42-1B82-4CE6-B2E5A8FE23DE}"/>
              </a:ext>
            </a:extLst>
          </p:cNvPr>
          <p:cNvSpPr txBox="1">
            <a:spLocks/>
          </p:cNvSpPr>
          <p:nvPr/>
        </p:nvSpPr>
        <p:spPr>
          <a:xfrm>
            <a:off x="609600" y="3898880"/>
            <a:ext cx="8077200" cy="561061"/>
          </a:xfrm>
          <a:prstGeom prst="rect">
            <a:avLst/>
          </a:prstGeom>
        </p:spPr>
        <p:txBody>
          <a:bodyPr vert="horz" lIns="45720" tIns="0" rIns="45720" bIns="0" rtlCol="0" anchor="t">
            <a:noAutofit/>
          </a:bodyPr>
          <a:lstStyle>
            <a:lvl1pPr marL="233363" indent="-233363" algn="l" defTabSz="914400" rtl="0" eaLnBrk="1" latinLnBrk="0" hangingPunct="1">
              <a:spcBef>
                <a:spcPts val="8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699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0271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431925" indent="-233363"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828800" indent="-223838"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2000" i="1"/>
          </a:p>
          <a:p>
            <a:pPr marL="233045" indent="-233045"/>
            <a:endParaRPr lang="en-US" sz="4400"/>
          </a:p>
          <a:p>
            <a:pPr marL="233045" indent="-233045"/>
            <a:endParaRPr lang="en-US" sz="3200"/>
          </a:p>
        </p:txBody>
      </p:sp>
      <p:sp>
        <p:nvSpPr>
          <p:cNvPr id="10" name="Content Placeholder 4">
            <a:extLst>
              <a:ext uri="{FF2B5EF4-FFF2-40B4-BE49-F238E27FC236}">
                <a16:creationId xmlns:a16="http://schemas.microsoft.com/office/drawing/2014/main" id="{86429E34-635C-8FB6-31E0-C8FDE2728B21}"/>
              </a:ext>
            </a:extLst>
          </p:cNvPr>
          <p:cNvSpPr txBox="1">
            <a:spLocks/>
          </p:cNvSpPr>
          <p:nvPr/>
        </p:nvSpPr>
        <p:spPr>
          <a:xfrm>
            <a:off x="457199" y="2350054"/>
            <a:ext cx="5305647" cy="4178337"/>
          </a:xfrm>
          <a:prstGeom prst="rect">
            <a:avLst/>
          </a:prstGeom>
        </p:spPr>
        <p:txBody>
          <a:bodyPr vert="horz" lIns="45720" tIns="0" rIns="45720" bIns="0" rtlCol="0" anchor="t">
            <a:noAutofit/>
          </a:bodyPr>
          <a:lstStyle>
            <a:lvl1pPr marL="233363" indent="-233363" algn="l" defTabSz="914400" rtl="0" eaLnBrk="1" latinLnBrk="0" hangingPunct="1">
              <a:spcBef>
                <a:spcPts val="8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699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0271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431925" indent="-233363"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828800" indent="-223838"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b="1" i="1" dirty="0">
              <a:latin typeface="Arial"/>
              <a:cs typeface="Arial"/>
            </a:endParaRPr>
          </a:p>
        </p:txBody>
      </p:sp>
      <p:pic>
        <p:nvPicPr>
          <p:cNvPr id="3074" name="Picture 2" descr="AC Alert Sends You Emergency Messages ...">
            <a:extLst>
              <a:ext uri="{FF2B5EF4-FFF2-40B4-BE49-F238E27FC236}">
                <a16:creationId xmlns:a16="http://schemas.microsoft.com/office/drawing/2014/main" id="{9ECE9A9D-F867-46EF-8C01-44ED8A86E3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9893" y="2498160"/>
            <a:ext cx="3078894" cy="79590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rofile for CoCoCWS">
            <a:extLst>
              <a:ext uri="{FF2B5EF4-FFF2-40B4-BE49-F238E27FC236}">
                <a16:creationId xmlns:a16="http://schemas.microsoft.com/office/drawing/2014/main" id="{219622A7-FA48-4434-9C42-51FC91598CE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4734" y="1568170"/>
            <a:ext cx="1936454" cy="1927848"/>
          </a:xfrm>
          <a:prstGeom prst="rect">
            <a:avLst/>
          </a:prstGeom>
          <a:noFill/>
          <a:extLst>
            <a:ext uri="{909E8E84-426E-40DD-AFC4-6F175D3DCCD1}">
              <a14:hiddenFill xmlns:a14="http://schemas.microsoft.com/office/drawing/2010/main">
                <a:solidFill>
                  <a:srgbClr val="FFFFFF"/>
                </a:solidFill>
              </a14:hiddenFill>
            </a:ext>
          </a:extLst>
        </p:spPr>
      </p:pic>
      <p:sp>
        <p:nvSpPr>
          <p:cNvPr id="8" name="Title 3">
            <a:extLst>
              <a:ext uri="{FF2B5EF4-FFF2-40B4-BE49-F238E27FC236}">
                <a16:creationId xmlns:a16="http://schemas.microsoft.com/office/drawing/2014/main" id="{C68E6CBA-1DCC-41DC-9AE5-24C23350A535}"/>
              </a:ext>
            </a:extLst>
          </p:cNvPr>
          <p:cNvSpPr>
            <a:spLocks noGrp="1"/>
          </p:cNvSpPr>
          <p:nvPr>
            <p:ph type="title"/>
          </p:nvPr>
        </p:nvSpPr>
        <p:spPr>
          <a:xfrm>
            <a:off x="463898" y="1130634"/>
            <a:ext cx="8229600" cy="1143000"/>
          </a:xfrm>
        </p:spPr>
        <p:txBody>
          <a:bodyPr/>
          <a:lstStyle/>
          <a:p>
            <a:r>
              <a:rPr lang="en-US" dirty="0">
                <a:latin typeface="Arial"/>
                <a:cs typeface="Arial"/>
              </a:rPr>
              <a:t>Action</a:t>
            </a:r>
            <a:endParaRPr lang="en-US" dirty="0"/>
          </a:p>
        </p:txBody>
      </p:sp>
      <p:sp>
        <p:nvSpPr>
          <p:cNvPr id="5" name="Rectangle 1">
            <a:extLst>
              <a:ext uri="{FF2B5EF4-FFF2-40B4-BE49-F238E27FC236}">
                <a16:creationId xmlns:a16="http://schemas.microsoft.com/office/drawing/2014/main" id="{3E7E2AE4-B591-429C-9376-E82CA2437DF6}"/>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6">
            <a:extLst>
              <a:ext uri="{FF2B5EF4-FFF2-40B4-BE49-F238E27FC236}">
                <a16:creationId xmlns:a16="http://schemas.microsoft.com/office/drawing/2014/main" id="{05774875-AABE-4F8A-B89D-31A38A08804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4652" y="3610303"/>
            <a:ext cx="2398059" cy="2398059"/>
          </a:xfrm>
          <a:prstGeom prst="rect">
            <a:avLst/>
          </a:prstGeom>
        </p:spPr>
      </p:pic>
      <p:pic>
        <p:nvPicPr>
          <p:cNvPr id="11" name="Picture 10">
            <a:extLst>
              <a:ext uri="{FF2B5EF4-FFF2-40B4-BE49-F238E27FC236}">
                <a16:creationId xmlns:a16="http://schemas.microsoft.com/office/drawing/2014/main" id="{22EA757A-2EC7-4893-9E63-185BD6C2F1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22377" y="3610303"/>
            <a:ext cx="2361167" cy="2361167"/>
          </a:xfrm>
          <a:prstGeom prst="rect">
            <a:avLst/>
          </a:prstGeom>
        </p:spPr>
      </p:pic>
      <p:sp>
        <p:nvSpPr>
          <p:cNvPr id="12" name="TextBox 11">
            <a:extLst>
              <a:ext uri="{FF2B5EF4-FFF2-40B4-BE49-F238E27FC236}">
                <a16:creationId xmlns:a16="http://schemas.microsoft.com/office/drawing/2014/main" id="{CC487910-45A3-42F6-9815-45412DFD202E}"/>
              </a:ext>
            </a:extLst>
          </p:cNvPr>
          <p:cNvSpPr txBox="1"/>
          <p:nvPr/>
        </p:nvSpPr>
        <p:spPr>
          <a:xfrm>
            <a:off x="986828" y="5971470"/>
            <a:ext cx="3132293" cy="400110"/>
          </a:xfrm>
          <a:prstGeom prst="rect">
            <a:avLst/>
          </a:prstGeom>
          <a:noFill/>
        </p:spPr>
        <p:txBody>
          <a:bodyPr wrap="square" rtlCol="0">
            <a:spAutoFit/>
          </a:bodyPr>
          <a:lstStyle/>
          <a:p>
            <a:pPr algn="ctr"/>
            <a:r>
              <a:rPr lang="en-US" sz="2000" b="1" dirty="0"/>
              <a:t>acalert.org</a:t>
            </a:r>
          </a:p>
        </p:txBody>
      </p:sp>
      <p:sp>
        <p:nvSpPr>
          <p:cNvPr id="15" name="TextBox 14">
            <a:extLst>
              <a:ext uri="{FF2B5EF4-FFF2-40B4-BE49-F238E27FC236}">
                <a16:creationId xmlns:a16="http://schemas.microsoft.com/office/drawing/2014/main" id="{CB57728D-04AE-41DF-B672-EFFBC350F881}"/>
              </a:ext>
            </a:extLst>
          </p:cNvPr>
          <p:cNvSpPr txBox="1"/>
          <p:nvPr/>
        </p:nvSpPr>
        <p:spPr>
          <a:xfrm>
            <a:off x="4316576" y="6000910"/>
            <a:ext cx="4172767" cy="400110"/>
          </a:xfrm>
          <a:prstGeom prst="rect">
            <a:avLst/>
          </a:prstGeom>
          <a:noFill/>
        </p:spPr>
        <p:txBody>
          <a:bodyPr wrap="square" rtlCol="0">
            <a:spAutoFit/>
          </a:bodyPr>
          <a:lstStyle/>
          <a:p>
            <a:pPr algn="ctr"/>
            <a:r>
              <a:rPr lang="en-US" sz="2000" b="1" dirty="0"/>
              <a:t>cwsalerts.com</a:t>
            </a:r>
          </a:p>
        </p:txBody>
      </p:sp>
    </p:spTree>
    <p:extLst>
      <p:ext uri="{BB962C8B-B14F-4D97-AF65-F5344CB8AC3E}">
        <p14:creationId xmlns:p14="http://schemas.microsoft.com/office/powerpoint/2010/main" val="3968283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FD7E1F-38CD-FF6E-A6D4-D4B89C974CAD}"/>
              </a:ext>
            </a:extLst>
          </p:cNvPr>
          <p:cNvPicPr>
            <a:picLocks noChangeAspect="1"/>
          </p:cNvPicPr>
          <p:nvPr/>
        </p:nvPicPr>
        <p:blipFill>
          <a:blip r:embed="rId3"/>
          <a:stretch>
            <a:fillRect/>
          </a:stretch>
        </p:blipFill>
        <p:spPr>
          <a:xfrm>
            <a:off x="4430409" y="87034"/>
            <a:ext cx="2125579" cy="1044743"/>
          </a:xfrm>
          <a:prstGeom prst="rect">
            <a:avLst/>
          </a:prstGeom>
        </p:spPr>
      </p:pic>
      <p:pic>
        <p:nvPicPr>
          <p:cNvPr id="5" name="Picture 4">
            <a:extLst>
              <a:ext uri="{FF2B5EF4-FFF2-40B4-BE49-F238E27FC236}">
                <a16:creationId xmlns:a16="http://schemas.microsoft.com/office/drawing/2014/main" id="{4E0A256B-C1AC-1A14-50E8-F469B12FBA69}"/>
              </a:ext>
            </a:extLst>
          </p:cNvPr>
          <p:cNvPicPr>
            <a:picLocks noChangeAspect="1"/>
          </p:cNvPicPr>
          <p:nvPr/>
        </p:nvPicPr>
        <p:blipFill>
          <a:blip r:embed="rId4"/>
          <a:stretch>
            <a:fillRect/>
          </a:stretch>
        </p:blipFill>
        <p:spPr>
          <a:xfrm>
            <a:off x="6750771" y="195074"/>
            <a:ext cx="927957" cy="936703"/>
          </a:xfrm>
          <a:prstGeom prst="rect">
            <a:avLst/>
          </a:prstGeom>
        </p:spPr>
      </p:pic>
      <p:sp>
        <p:nvSpPr>
          <p:cNvPr id="6" name="Title 5">
            <a:extLst>
              <a:ext uri="{FF2B5EF4-FFF2-40B4-BE49-F238E27FC236}">
                <a16:creationId xmlns:a16="http://schemas.microsoft.com/office/drawing/2014/main" id="{7412AABB-200E-485F-ABEA-8772385AC8FA}"/>
              </a:ext>
            </a:extLst>
          </p:cNvPr>
          <p:cNvSpPr>
            <a:spLocks noGrp="1"/>
          </p:cNvSpPr>
          <p:nvPr>
            <p:ph type="ctrTitle"/>
          </p:nvPr>
        </p:nvSpPr>
        <p:spPr/>
        <p:txBody>
          <a:bodyPr/>
          <a:lstStyle/>
          <a:p>
            <a:r>
              <a:rPr lang="en-US" dirty="0"/>
              <a:t>Household Fire Weather Plan</a:t>
            </a:r>
          </a:p>
        </p:txBody>
      </p:sp>
    </p:spTree>
    <p:extLst>
      <p:ext uri="{BB962C8B-B14F-4D97-AF65-F5344CB8AC3E}">
        <p14:creationId xmlns:p14="http://schemas.microsoft.com/office/powerpoint/2010/main" val="802099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96231-DCE3-89E3-9B66-D6E12CD3C7D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FE5FC8-BAC9-BDD6-DF70-AEAED9D45441}"/>
              </a:ext>
            </a:extLst>
          </p:cNvPr>
          <p:cNvSpPr>
            <a:spLocks noGrp="1"/>
          </p:cNvSpPr>
          <p:nvPr>
            <p:ph type="title"/>
          </p:nvPr>
        </p:nvSpPr>
        <p:spPr/>
        <p:txBody>
          <a:bodyPr/>
          <a:lstStyle/>
          <a:p>
            <a:r>
              <a:rPr lang="en-US" dirty="0">
                <a:latin typeface="Arial"/>
                <a:cs typeface="Arial"/>
              </a:rPr>
              <a:t>When will you leave? </a:t>
            </a:r>
            <a:endParaRPr lang="en-US" dirty="0"/>
          </a:p>
        </p:txBody>
      </p:sp>
      <p:sp>
        <p:nvSpPr>
          <p:cNvPr id="8" name="Content Placeholder 7">
            <a:extLst>
              <a:ext uri="{FF2B5EF4-FFF2-40B4-BE49-F238E27FC236}">
                <a16:creationId xmlns:a16="http://schemas.microsoft.com/office/drawing/2014/main" id="{0AD731C8-13AB-4F66-845C-1B8FDC30646A}"/>
              </a:ext>
            </a:extLst>
          </p:cNvPr>
          <p:cNvSpPr>
            <a:spLocks noGrp="1"/>
          </p:cNvSpPr>
          <p:nvPr>
            <p:ph sz="half" idx="2"/>
          </p:nvPr>
        </p:nvSpPr>
        <p:spPr>
          <a:xfrm>
            <a:off x="457200" y="2362200"/>
            <a:ext cx="8077200" cy="2097741"/>
          </a:xfrm>
        </p:spPr>
        <p:txBody>
          <a:bodyPr>
            <a:normAutofit/>
          </a:bodyPr>
          <a:lstStyle/>
          <a:p>
            <a:pPr>
              <a:buFont typeface="Wingdings" panose="05000000000000000000" pitchFamily="2" charset="2"/>
              <a:buChar char="q"/>
            </a:pPr>
            <a:r>
              <a:rPr lang="en-US" sz="2400" dirty="0">
                <a:latin typeface="Arial"/>
                <a:cs typeface="Arial"/>
              </a:rPr>
              <a:t> Evacuation Warning (Prepare to Evacuate)</a:t>
            </a:r>
          </a:p>
          <a:p>
            <a:pPr>
              <a:buFont typeface="Wingdings" panose="05000000000000000000" pitchFamily="2" charset="2"/>
              <a:buChar char="q"/>
            </a:pPr>
            <a:r>
              <a:rPr lang="en-US" sz="2400" dirty="0">
                <a:latin typeface="Arial"/>
                <a:cs typeface="Arial"/>
              </a:rPr>
              <a:t> Evacuation Order (Evacuate Now)</a:t>
            </a:r>
          </a:p>
          <a:p>
            <a:pPr>
              <a:buFont typeface="Wingdings" panose="05000000000000000000" pitchFamily="2" charset="2"/>
              <a:buChar char="q"/>
            </a:pPr>
            <a:r>
              <a:rPr lang="en-US" sz="2400" dirty="0">
                <a:latin typeface="Arial"/>
                <a:cs typeface="Arial"/>
              </a:rPr>
              <a:t> Leave immediately if you feel threatened or see fire near you.</a:t>
            </a:r>
          </a:p>
          <a:p>
            <a:pPr marL="0" indent="0">
              <a:buNone/>
            </a:pPr>
            <a:endParaRPr lang="en-US" dirty="0"/>
          </a:p>
          <a:p>
            <a:pPr marL="0" indent="0">
              <a:buNone/>
            </a:pPr>
            <a:endParaRPr lang="en-US" dirty="0"/>
          </a:p>
        </p:txBody>
      </p:sp>
      <p:sp>
        <p:nvSpPr>
          <p:cNvPr id="6" name="Content Placeholder 4">
            <a:extLst>
              <a:ext uri="{FF2B5EF4-FFF2-40B4-BE49-F238E27FC236}">
                <a16:creationId xmlns:a16="http://schemas.microsoft.com/office/drawing/2014/main" id="{B95E3621-3F42-1B82-4CE6-B2E5A8FE23DE}"/>
              </a:ext>
            </a:extLst>
          </p:cNvPr>
          <p:cNvSpPr txBox="1">
            <a:spLocks/>
          </p:cNvSpPr>
          <p:nvPr/>
        </p:nvSpPr>
        <p:spPr>
          <a:xfrm>
            <a:off x="609600" y="3898880"/>
            <a:ext cx="8077200" cy="561061"/>
          </a:xfrm>
          <a:prstGeom prst="rect">
            <a:avLst/>
          </a:prstGeom>
        </p:spPr>
        <p:txBody>
          <a:bodyPr vert="horz" lIns="45720" tIns="0" rIns="45720" bIns="0" rtlCol="0" anchor="t">
            <a:noAutofit/>
          </a:bodyPr>
          <a:lstStyle>
            <a:lvl1pPr marL="233363" indent="-233363" algn="l" defTabSz="914400" rtl="0" eaLnBrk="1" latinLnBrk="0" hangingPunct="1">
              <a:spcBef>
                <a:spcPts val="8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699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0271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431925" indent="-233363"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828800" indent="-223838"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2000" i="1"/>
          </a:p>
          <a:p>
            <a:pPr marL="233045" indent="-233045"/>
            <a:endParaRPr lang="en-US" sz="4400"/>
          </a:p>
          <a:p>
            <a:pPr marL="233045" indent="-233045"/>
            <a:endParaRPr lang="en-US" sz="3200"/>
          </a:p>
        </p:txBody>
      </p:sp>
    </p:spTree>
    <p:extLst>
      <p:ext uri="{BB962C8B-B14F-4D97-AF65-F5344CB8AC3E}">
        <p14:creationId xmlns:p14="http://schemas.microsoft.com/office/powerpoint/2010/main" val="3356925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FD7E1F-38CD-FF6E-A6D4-D4B89C974CAD}"/>
              </a:ext>
            </a:extLst>
          </p:cNvPr>
          <p:cNvPicPr>
            <a:picLocks noChangeAspect="1"/>
          </p:cNvPicPr>
          <p:nvPr/>
        </p:nvPicPr>
        <p:blipFill>
          <a:blip r:embed="rId3"/>
          <a:stretch>
            <a:fillRect/>
          </a:stretch>
        </p:blipFill>
        <p:spPr>
          <a:xfrm>
            <a:off x="4430409" y="87034"/>
            <a:ext cx="2125579" cy="1044743"/>
          </a:xfrm>
          <a:prstGeom prst="rect">
            <a:avLst/>
          </a:prstGeom>
        </p:spPr>
      </p:pic>
      <p:pic>
        <p:nvPicPr>
          <p:cNvPr id="5" name="Picture 4">
            <a:extLst>
              <a:ext uri="{FF2B5EF4-FFF2-40B4-BE49-F238E27FC236}">
                <a16:creationId xmlns:a16="http://schemas.microsoft.com/office/drawing/2014/main" id="{4E0A256B-C1AC-1A14-50E8-F469B12FBA69}"/>
              </a:ext>
            </a:extLst>
          </p:cNvPr>
          <p:cNvPicPr>
            <a:picLocks noChangeAspect="1"/>
          </p:cNvPicPr>
          <p:nvPr/>
        </p:nvPicPr>
        <p:blipFill>
          <a:blip r:embed="rId4"/>
          <a:stretch>
            <a:fillRect/>
          </a:stretch>
        </p:blipFill>
        <p:spPr>
          <a:xfrm>
            <a:off x="6750771" y="195074"/>
            <a:ext cx="927957" cy="936703"/>
          </a:xfrm>
          <a:prstGeom prst="rect">
            <a:avLst/>
          </a:prstGeom>
        </p:spPr>
      </p:pic>
      <p:sp>
        <p:nvSpPr>
          <p:cNvPr id="6" name="Title 5">
            <a:extLst>
              <a:ext uri="{FF2B5EF4-FFF2-40B4-BE49-F238E27FC236}">
                <a16:creationId xmlns:a16="http://schemas.microsoft.com/office/drawing/2014/main" id="{7412AABB-200E-485F-ABEA-8772385AC8FA}"/>
              </a:ext>
            </a:extLst>
          </p:cNvPr>
          <p:cNvSpPr>
            <a:spLocks noGrp="1"/>
          </p:cNvSpPr>
          <p:nvPr>
            <p:ph type="ctrTitle" idx="4294967295"/>
          </p:nvPr>
        </p:nvSpPr>
        <p:spPr>
          <a:xfrm>
            <a:off x="544209" y="2693987"/>
            <a:ext cx="7772400" cy="1470025"/>
          </a:xfrm>
        </p:spPr>
        <p:txBody>
          <a:bodyPr>
            <a:noAutofit/>
          </a:bodyPr>
          <a:lstStyle/>
          <a:p>
            <a:pPr algn="ctr"/>
            <a:r>
              <a:rPr lang="en-US" sz="4800" dirty="0">
                <a:latin typeface="Archivo"/>
              </a:rPr>
              <a:t>Megafires </a:t>
            </a:r>
            <a:br>
              <a:rPr lang="en-US" sz="4800" dirty="0">
                <a:latin typeface="Archivo"/>
              </a:rPr>
            </a:br>
            <a:r>
              <a:rPr lang="en-US" sz="4800" dirty="0">
                <a:latin typeface="Archivo"/>
              </a:rPr>
              <a:t>ignite ​and spread under ​</a:t>
            </a:r>
            <a:br>
              <a:rPr lang="en-US" sz="4800" dirty="0">
                <a:latin typeface="Archivo"/>
              </a:rPr>
            </a:br>
            <a:r>
              <a:rPr lang="en-US" sz="4800" i="1" u="sng" dirty="0">
                <a:latin typeface="Archivo"/>
              </a:rPr>
              <a:t>predictable</a:t>
            </a:r>
            <a:r>
              <a:rPr lang="en-US" sz="4800" i="1" dirty="0">
                <a:latin typeface="Archivo"/>
              </a:rPr>
              <a:t> ​</a:t>
            </a:r>
            <a:br>
              <a:rPr lang="en-US" sz="4800" dirty="0">
                <a:latin typeface="Archivo"/>
              </a:rPr>
            </a:br>
            <a:r>
              <a:rPr lang="en-US" sz="4800" dirty="0">
                <a:latin typeface="Archivo"/>
              </a:rPr>
              <a:t>but </a:t>
            </a:r>
            <a:r>
              <a:rPr lang="en-US" sz="4800" i="1" u="sng" dirty="0">
                <a:latin typeface="Archivo"/>
              </a:rPr>
              <a:t>rare</a:t>
            </a:r>
            <a:r>
              <a:rPr lang="en-US" sz="4800" i="1" dirty="0">
                <a:latin typeface="Archivo"/>
              </a:rPr>
              <a:t> </a:t>
            </a:r>
            <a:r>
              <a:rPr lang="en-US" sz="4800" dirty="0">
                <a:latin typeface="Archivo"/>
              </a:rPr>
              <a:t>weather conditions. </a:t>
            </a:r>
            <a:endParaRPr lang="en-US" sz="4800" dirty="0">
              <a:ea typeface="Calibri"/>
              <a:cs typeface="Calibri"/>
            </a:endParaRPr>
          </a:p>
        </p:txBody>
      </p:sp>
    </p:spTree>
    <p:extLst>
      <p:ext uri="{BB962C8B-B14F-4D97-AF65-F5344CB8AC3E}">
        <p14:creationId xmlns:p14="http://schemas.microsoft.com/office/powerpoint/2010/main" val="15204405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s://media.abc10.com/assets/KXTV/images/a00783e0-01bc-4864-b2fd-1630a9a26144/a00783e0-01bc-4864-b2fd-1630a9a26144_1140x641.png">
            <a:extLst>
              <a:ext uri="{FF2B5EF4-FFF2-40B4-BE49-F238E27FC236}">
                <a16:creationId xmlns:a16="http://schemas.microsoft.com/office/drawing/2014/main" id="{53B39280-ED8C-46B5-98B5-A9B9E79D8FB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696" r="6329"/>
          <a:stretch/>
        </p:blipFill>
        <p:spPr bwMode="auto">
          <a:xfrm>
            <a:off x="886568" y="1502904"/>
            <a:ext cx="7703759" cy="492409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About the National Weather Service ...">
            <a:extLst>
              <a:ext uri="{FF2B5EF4-FFF2-40B4-BE49-F238E27FC236}">
                <a16:creationId xmlns:a16="http://schemas.microsoft.com/office/drawing/2014/main" id="{633BF75D-6FC1-4AE0-B137-A3AC291111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82114" y="179604"/>
            <a:ext cx="2249453" cy="1124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1915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96231-DCE3-89E3-9B66-D6E12CD3C7D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FE5FC8-BAC9-BDD6-DF70-AEAED9D45441}"/>
              </a:ext>
            </a:extLst>
          </p:cNvPr>
          <p:cNvSpPr>
            <a:spLocks noGrp="1"/>
          </p:cNvSpPr>
          <p:nvPr>
            <p:ph type="title"/>
          </p:nvPr>
        </p:nvSpPr>
        <p:spPr/>
        <p:txBody>
          <a:bodyPr/>
          <a:lstStyle/>
          <a:p>
            <a:r>
              <a:rPr lang="en-US" dirty="0">
                <a:latin typeface="Arial"/>
                <a:cs typeface="Arial"/>
              </a:rPr>
              <a:t>When will you leave? </a:t>
            </a:r>
            <a:endParaRPr lang="en-US" dirty="0"/>
          </a:p>
        </p:txBody>
      </p:sp>
      <p:sp>
        <p:nvSpPr>
          <p:cNvPr id="7" name="Content Placeholder 6">
            <a:extLst>
              <a:ext uri="{FF2B5EF4-FFF2-40B4-BE49-F238E27FC236}">
                <a16:creationId xmlns:a16="http://schemas.microsoft.com/office/drawing/2014/main" id="{34EED60D-6109-446A-9A9A-577E4D65BB1D}"/>
              </a:ext>
            </a:extLst>
          </p:cNvPr>
          <p:cNvSpPr>
            <a:spLocks noGrp="1"/>
          </p:cNvSpPr>
          <p:nvPr>
            <p:ph sz="half" idx="1"/>
          </p:nvPr>
        </p:nvSpPr>
        <p:spPr>
          <a:xfrm>
            <a:off x="382772" y="2362199"/>
            <a:ext cx="4038600" cy="3763963"/>
          </a:xfrm>
          <a:ln w="76200">
            <a:noFill/>
          </a:ln>
        </p:spPr>
        <p:style>
          <a:lnRef idx="2">
            <a:schemeClr val="accent6"/>
          </a:lnRef>
          <a:fillRef idx="1">
            <a:schemeClr val="lt1"/>
          </a:fillRef>
          <a:effectRef idx="0">
            <a:schemeClr val="accent6"/>
          </a:effectRef>
          <a:fontRef idx="minor">
            <a:schemeClr val="dk1"/>
          </a:fontRef>
        </p:style>
        <p:txBody>
          <a:bodyPr>
            <a:normAutofit/>
          </a:bodyPr>
          <a:lstStyle/>
          <a:p>
            <a:pPr marL="0" indent="0">
              <a:buNone/>
            </a:pPr>
            <a:r>
              <a:rPr lang="en-US" sz="2400" dirty="0">
                <a:latin typeface="Arial"/>
                <a:cs typeface="Arial"/>
              </a:rPr>
              <a:t>Before a fire starts</a:t>
            </a:r>
          </a:p>
          <a:p>
            <a:pPr>
              <a:buFont typeface="Wingdings" panose="05000000000000000000" pitchFamily="2" charset="2"/>
              <a:buChar char="q"/>
            </a:pPr>
            <a:r>
              <a:rPr lang="en-US" sz="2400" dirty="0">
                <a:latin typeface="Arial"/>
                <a:cs typeface="Arial"/>
              </a:rPr>
              <a:t> </a:t>
            </a:r>
            <a:r>
              <a:rPr lang="en-US" sz="2400" dirty="0">
                <a:solidFill>
                  <a:srgbClr val="FF0000"/>
                </a:solidFill>
                <a:latin typeface="Arial"/>
                <a:cs typeface="Arial"/>
              </a:rPr>
              <a:t>Red Flag Warning </a:t>
            </a:r>
          </a:p>
          <a:p>
            <a:pPr>
              <a:buFont typeface="Wingdings" panose="05000000000000000000" pitchFamily="2" charset="2"/>
              <a:buChar char="q"/>
            </a:pPr>
            <a:r>
              <a:rPr lang="en-US" sz="2400" dirty="0">
                <a:latin typeface="Arial"/>
                <a:cs typeface="Arial"/>
              </a:rPr>
              <a:t> </a:t>
            </a:r>
            <a:r>
              <a:rPr lang="en-US" sz="2400" dirty="0">
                <a:solidFill>
                  <a:srgbClr val="7030A0"/>
                </a:solidFill>
                <a:latin typeface="Arial"/>
                <a:cs typeface="Arial"/>
              </a:rPr>
              <a:t>Particularly Dangerous Situation</a:t>
            </a:r>
            <a:endParaRPr lang="en-US" dirty="0">
              <a:solidFill>
                <a:srgbClr val="7030A0"/>
              </a:solidFill>
            </a:endParaRPr>
          </a:p>
          <a:p>
            <a:pPr marL="0" indent="0">
              <a:buNone/>
            </a:pPr>
            <a:endParaRPr lang="en-US" dirty="0"/>
          </a:p>
          <a:p>
            <a:pPr marL="0" indent="0">
              <a:buNone/>
            </a:pPr>
            <a:endParaRPr lang="en-US" dirty="0"/>
          </a:p>
        </p:txBody>
      </p:sp>
      <p:sp>
        <p:nvSpPr>
          <p:cNvPr id="8" name="Content Placeholder 7">
            <a:extLst>
              <a:ext uri="{FF2B5EF4-FFF2-40B4-BE49-F238E27FC236}">
                <a16:creationId xmlns:a16="http://schemas.microsoft.com/office/drawing/2014/main" id="{0AD731C8-13AB-4F66-845C-1B8FDC30646A}"/>
              </a:ext>
            </a:extLst>
          </p:cNvPr>
          <p:cNvSpPr>
            <a:spLocks noGrp="1"/>
          </p:cNvSpPr>
          <p:nvPr>
            <p:ph sz="half" idx="2"/>
          </p:nvPr>
        </p:nvSpPr>
        <p:spPr/>
        <p:txBody>
          <a:bodyPr>
            <a:normAutofit/>
          </a:bodyPr>
          <a:lstStyle/>
          <a:p>
            <a:pPr marL="0" indent="0">
              <a:buNone/>
            </a:pPr>
            <a:r>
              <a:rPr lang="en-US" sz="2400" dirty="0">
                <a:latin typeface="Arial"/>
                <a:cs typeface="Arial"/>
              </a:rPr>
              <a:t>After a fire starts</a:t>
            </a:r>
          </a:p>
          <a:p>
            <a:pPr>
              <a:buFont typeface="Wingdings" panose="05000000000000000000" pitchFamily="2" charset="2"/>
              <a:buChar char="q"/>
            </a:pPr>
            <a:r>
              <a:rPr lang="en-US" sz="2400" dirty="0">
                <a:latin typeface="Arial"/>
                <a:cs typeface="Arial"/>
              </a:rPr>
              <a:t> Evacuation Warning </a:t>
            </a:r>
          </a:p>
          <a:p>
            <a:pPr>
              <a:buFont typeface="Wingdings" panose="05000000000000000000" pitchFamily="2" charset="2"/>
              <a:buChar char="q"/>
            </a:pPr>
            <a:r>
              <a:rPr lang="en-US" sz="2400" dirty="0">
                <a:latin typeface="Arial"/>
                <a:cs typeface="Arial"/>
              </a:rPr>
              <a:t> Evacuation Order</a:t>
            </a:r>
            <a:endParaRPr lang="en-US" dirty="0"/>
          </a:p>
        </p:txBody>
      </p:sp>
      <p:sp>
        <p:nvSpPr>
          <p:cNvPr id="6" name="Content Placeholder 4">
            <a:extLst>
              <a:ext uri="{FF2B5EF4-FFF2-40B4-BE49-F238E27FC236}">
                <a16:creationId xmlns:a16="http://schemas.microsoft.com/office/drawing/2014/main" id="{B95E3621-3F42-1B82-4CE6-B2E5A8FE23DE}"/>
              </a:ext>
            </a:extLst>
          </p:cNvPr>
          <p:cNvSpPr txBox="1">
            <a:spLocks/>
          </p:cNvSpPr>
          <p:nvPr/>
        </p:nvSpPr>
        <p:spPr>
          <a:xfrm>
            <a:off x="609600" y="3898880"/>
            <a:ext cx="8077200" cy="561061"/>
          </a:xfrm>
          <a:prstGeom prst="rect">
            <a:avLst/>
          </a:prstGeom>
        </p:spPr>
        <p:txBody>
          <a:bodyPr vert="horz" lIns="45720" tIns="0" rIns="45720" bIns="0" rtlCol="0" anchor="t">
            <a:noAutofit/>
          </a:bodyPr>
          <a:lstStyle>
            <a:lvl1pPr marL="233363" indent="-233363" algn="l" defTabSz="914400" rtl="0" eaLnBrk="1" latinLnBrk="0" hangingPunct="1">
              <a:spcBef>
                <a:spcPts val="8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699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0271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431925" indent="-233363"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828800" indent="-223838"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2000" i="1"/>
          </a:p>
          <a:p>
            <a:pPr marL="233045" indent="-233045"/>
            <a:endParaRPr lang="en-US" sz="4400"/>
          </a:p>
          <a:p>
            <a:pPr marL="233045" indent="-233045"/>
            <a:endParaRPr lang="en-US" sz="3200"/>
          </a:p>
        </p:txBody>
      </p:sp>
    </p:spTree>
    <p:extLst>
      <p:ext uri="{BB962C8B-B14F-4D97-AF65-F5344CB8AC3E}">
        <p14:creationId xmlns:p14="http://schemas.microsoft.com/office/powerpoint/2010/main" val="2940464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35067-A912-BB0F-7A44-E4216A381694}"/>
            </a:ext>
          </a:extLst>
        </p:cNvPr>
        <p:cNvGrpSpPr/>
        <p:nvPr/>
      </p:nvGrpSpPr>
      <p:grpSpPr>
        <a:xfrm>
          <a:off x="0" y="0"/>
          <a:ext cx="0" cy="0"/>
          <a:chOff x="0" y="0"/>
          <a:chExt cx="0" cy="0"/>
        </a:xfrm>
      </p:grpSpPr>
      <p:pic>
        <p:nvPicPr>
          <p:cNvPr id="41" name="Picture 40">
            <a:extLst>
              <a:ext uri="{FF2B5EF4-FFF2-40B4-BE49-F238E27FC236}">
                <a16:creationId xmlns:a16="http://schemas.microsoft.com/office/drawing/2014/main" id="{11B889A4-BBE0-A561-39C9-5087CEC6EE9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76672" y="1853080"/>
            <a:ext cx="776321" cy="677048"/>
          </a:xfrm>
          <a:prstGeom prst="rect">
            <a:avLst/>
          </a:prstGeom>
        </p:spPr>
      </p:pic>
      <p:sp>
        <p:nvSpPr>
          <p:cNvPr id="4" name="Title 3">
            <a:extLst>
              <a:ext uri="{FF2B5EF4-FFF2-40B4-BE49-F238E27FC236}">
                <a16:creationId xmlns:a16="http://schemas.microsoft.com/office/drawing/2014/main" id="{3ABE11EF-1C03-6D65-8034-6B859037A4AE}"/>
              </a:ext>
            </a:extLst>
          </p:cNvPr>
          <p:cNvSpPr>
            <a:spLocks noGrp="1"/>
          </p:cNvSpPr>
          <p:nvPr>
            <p:ph type="title"/>
          </p:nvPr>
        </p:nvSpPr>
        <p:spPr>
          <a:xfrm>
            <a:off x="208319" y="1103057"/>
            <a:ext cx="8539161" cy="1143000"/>
          </a:xfrm>
        </p:spPr>
        <p:txBody>
          <a:bodyPr/>
          <a:lstStyle/>
          <a:p>
            <a:r>
              <a:rPr lang="en-US" dirty="0">
                <a:latin typeface="Arial"/>
                <a:cs typeface="Arial"/>
              </a:rPr>
              <a:t>Reasons you might leave before a fire starts </a:t>
            </a:r>
            <a:endParaRPr lang="en-US" dirty="0"/>
          </a:p>
        </p:txBody>
      </p:sp>
      <p:sp>
        <p:nvSpPr>
          <p:cNvPr id="3" name="TextBox 2">
            <a:extLst>
              <a:ext uri="{FF2B5EF4-FFF2-40B4-BE49-F238E27FC236}">
                <a16:creationId xmlns:a16="http://schemas.microsoft.com/office/drawing/2014/main" id="{949AE80B-8BFF-3BCD-B068-E8841FBBB8AD}"/>
              </a:ext>
            </a:extLst>
          </p:cNvPr>
          <p:cNvSpPr txBox="1"/>
          <p:nvPr/>
        </p:nvSpPr>
        <p:spPr>
          <a:xfrm>
            <a:off x="72637" y="3713842"/>
            <a:ext cx="2455782" cy="307777"/>
          </a:xfrm>
          <a:prstGeom prst="rect">
            <a:avLst/>
          </a:prstGeom>
          <a:noFill/>
        </p:spPr>
        <p:txBody>
          <a:bodyPr wrap="square">
            <a:spAutoFit/>
          </a:bodyPr>
          <a:lstStyle/>
          <a:p>
            <a:pPr algn="ctr"/>
            <a:r>
              <a:rPr lang="en-US" sz="1400" b="1" dirty="0">
                <a:latin typeface="Arial"/>
                <a:cs typeface="Arial"/>
              </a:rPr>
              <a:t>Have children</a:t>
            </a:r>
          </a:p>
        </p:txBody>
      </p:sp>
      <p:sp>
        <p:nvSpPr>
          <p:cNvPr id="5" name="TextBox 4">
            <a:extLst>
              <a:ext uri="{FF2B5EF4-FFF2-40B4-BE49-F238E27FC236}">
                <a16:creationId xmlns:a16="http://schemas.microsoft.com/office/drawing/2014/main" id="{D4757CE4-D942-6278-6EFF-12133CB8E8FB}"/>
              </a:ext>
            </a:extLst>
          </p:cNvPr>
          <p:cNvSpPr txBox="1"/>
          <p:nvPr/>
        </p:nvSpPr>
        <p:spPr>
          <a:xfrm>
            <a:off x="2119595" y="4814897"/>
            <a:ext cx="1320875" cy="307777"/>
          </a:xfrm>
          <a:prstGeom prst="rect">
            <a:avLst/>
          </a:prstGeom>
          <a:noFill/>
        </p:spPr>
        <p:txBody>
          <a:bodyPr wrap="square">
            <a:spAutoFit/>
          </a:bodyPr>
          <a:lstStyle/>
          <a:p>
            <a:pPr algn="ctr"/>
            <a:r>
              <a:rPr lang="en-US" sz="1400" b="1" dirty="0">
                <a:latin typeface="Arial"/>
                <a:cs typeface="Arial"/>
              </a:rPr>
              <a:t>Have pets</a:t>
            </a:r>
          </a:p>
        </p:txBody>
      </p:sp>
      <p:sp>
        <p:nvSpPr>
          <p:cNvPr id="6" name="TextBox 5">
            <a:extLst>
              <a:ext uri="{FF2B5EF4-FFF2-40B4-BE49-F238E27FC236}">
                <a16:creationId xmlns:a16="http://schemas.microsoft.com/office/drawing/2014/main" id="{5E809A3D-57C8-2A74-2E8D-FDA5896FA985}"/>
              </a:ext>
            </a:extLst>
          </p:cNvPr>
          <p:cNvSpPr txBox="1"/>
          <p:nvPr/>
        </p:nvSpPr>
        <p:spPr>
          <a:xfrm>
            <a:off x="5261238" y="4925216"/>
            <a:ext cx="1752128" cy="523220"/>
          </a:xfrm>
          <a:prstGeom prst="rect">
            <a:avLst/>
          </a:prstGeom>
          <a:noFill/>
        </p:spPr>
        <p:txBody>
          <a:bodyPr wrap="square">
            <a:spAutoFit/>
          </a:bodyPr>
          <a:lstStyle/>
          <a:p>
            <a:pPr algn="ctr"/>
            <a:r>
              <a:rPr lang="en-US" sz="1400" b="1" dirty="0">
                <a:latin typeface="Arial"/>
                <a:cs typeface="Arial"/>
              </a:rPr>
              <a:t>Have a mobility disability </a:t>
            </a:r>
          </a:p>
        </p:txBody>
      </p:sp>
      <p:sp>
        <p:nvSpPr>
          <p:cNvPr id="8" name="TextBox 7">
            <a:extLst>
              <a:ext uri="{FF2B5EF4-FFF2-40B4-BE49-F238E27FC236}">
                <a16:creationId xmlns:a16="http://schemas.microsoft.com/office/drawing/2014/main" id="{D0455C0B-B61A-0FA4-C4C2-512E521A4B5B}"/>
              </a:ext>
            </a:extLst>
          </p:cNvPr>
          <p:cNvSpPr txBox="1"/>
          <p:nvPr/>
        </p:nvSpPr>
        <p:spPr>
          <a:xfrm>
            <a:off x="80415" y="5933420"/>
            <a:ext cx="2286001" cy="523220"/>
          </a:xfrm>
          <a:prstGeom prst="rect">
            <a:avLst/>
          </a:prstGeom>
          <a:noFill/>
        </p:spPr>
        <p:txBody>
          <a:bodyPr wrap="square">
            <a:spAutoFit/>
          </a:bodyPr>
          <a:lstStyle/>
          <a:p>
            <a:pPr algn="ctr"/>
            <a:r>
              <a:rPr lang="en-US" sz="1400" b="1" dirty="0">
                <a:latin typeface="Arial"/>
                <a:cs typeface="Arial"/>
              </a:rPr>
              <a:t>One way in / one way out of neighborhood</a:t>
            </a:r>
          </a:p>
        </p:txBody>
      </p:sp>
      <p:sp>
        <p:nvSpPr>
          <p:cNvPr id="9" name="TextBox 8">
            <a:extLst>
              <a:ext uri="{FF2B5EF4-FFF2-40B4-BE49-F238E27FC236}">
                <a16:creationId xmlns:a16="http://schemas.microsoft.com/office/drawing/2014/main" id="{DC1442CD-742F-A8FA-B79F-26406D34FB73}"/>
              </a:ext>
            </a:extLst>
          </p:cNvPr>
          <p:cNvSpPr txBox="1"/>
          <p:nvPr/>
        </p:nvSpPr>
        <p:spPr>
          <a:xfrm>
            <a:off x="3411026" y="3618221"/>
            <a:ext cx="1830251" cy="523220"/>
          </a:xfrm>
          <a:prstGeom prst="rect">
            <a:avLst/>
          </a:prstGeom>
          <a:noFill/>
        </p:spPr>
        <p:txBody>
          <a:bodyPr wrap="square">
            <a:spAutoFit/>
          </a:bodyPr>
          <a:lstStyle/>
          <a:p>
            <a:pPr algn="ctr"/>
            <a:r>
              <a:rPr lang="en-US" sz="1400" b="1" dirty="0">
                <a:latin typeface="Arial"/>
                <a:cs typeface="Arial"/>
              </a:rPr>
              <a:t>Need help packing your car</a:t>
            </a:r>
          </a:p>
        </p:txBody>
      </p:sp>
      <p:sp>
        <p:nvSpPr>
          <p:cNvPr id="10" name="TextBox 9">
            <a:extLst>
              <a:ext uri="{FF2B5EF4-FFF2-40B4-BE49-F238E27FC236}">
                <a16:creationId xmlns:a16="http://schemas.microsoft.com/office/drawing/2014/main" id="{D04B904E-6B9E-64D2-8CC5-4806E292AC72}"/>
              </a:ext>
            </a:extLst>
          </p:cNvPr>
          <p:cNvSpPr txBox="1"/>
          <p:nvPr/>
        </p:nvSpPr>
        <p:spPr>
          <a:xfrm>
            <a:off x="3403378" y="5815665"/>
            <a:ext cx="1998788" cy="738664"/>
          </a:xfrm>
          <a:prstGeom prst="rect">
            <a:avLst/>
          </a:prstGeom>
          <a:noFill/>
        </p:spPr>
        <p:txBody>
          <a:bodyPr wrap="square">
            <a:spAutoFit/>
          </a:bodyPr>
          <a:lstStyle/>
          <a:p>
            <a:pPr algn="ctr"/>
            <a:r>
              <a:rPr lang="en-US" sz="1400" b="1" dirty="0">
                <a:latin typeface="Arial"/>
                <a:cs typeface="Arial"/>
              </a:rPr>
              <a:t>Any reason you think you might need or want extra time</a:t>
            </a:r>
          </a:p>
        </p:txBody>
      </p:sp>
      <p:sp>
        <p:nvSpPr>
          <p:cNvPr id="11" name="TextBox 10">
            <a:extLst>
              <a:ext uri="{FF2B5EF4-FFF2-40B4-BE49-F238E27FC236}">
                <a16:creationId xmlns:a16="http://schemas.microsoft.com/office/drawing/2014/main" id="{841E9023-CC24-A517-EDCE-0B6B609F33A3}"/>
              </a:ext>
            </a:extLst>
          </p:cNvPr>
          <p:cNvSpPr txBox="1"/>
          <p:nvPr/>
        </p:nvSpPr>
        <p:spPr>
          <a:xfrm>
            <a:off x="6879412" y="3760009"/>
            <a:ext cx="2093495" cy="523220"/>
          </a:xfrm>
          <a:prstGeom prst="rect">
            <a:avLst/>
          </a:prstGeom>
          <a:noFill/>
        </p:spPr>
        <p:txBody>
          <a:bodyPr wrap="square">
            <a:spAutoFit/>
          </a:bodyPr>
          <a:lstStyle/>
          <a:p>
            <a:pPr algn="ctr"/>
            <a:r>
              <a:rPr lang="en-US" sz="1400" b="1" dirty="0">
                <a:latin typeface="Arial"/>
                <a:cs typeface="Arial"/>
              </a:rPr>
              <a:t>Rely on others for transportation</a:t>
            </a:r>
          </a:p>
        </p:txBody>
      </p:sp>
      <p:pic>
        <p:nvPicPr>
          <p:cNvPr id="13" name="Picture 12">
            <a:extLst>
              <a:ext uri="{FF2B5EF4-FFF2-40B4-BE49-F238E27FC236}">
                <a16:creationId xmlns:a16="http://schemas.microsoft.com/office/drawing/2014/main" id="{DF464B4B-6E36-DD39-75BD-A85C01CCBB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9830" y="2739562"/>
            <a:ext cx="1677683" cy="954809"/>
          </a:xfrm>
          <a:prstGeom prst="rect">
            <a:avLst/>
          </a:prstGeom>
        </p:spPr>
      </p:pic>
      <p:pic>
        <p:nvPicPr>
          <p:cNvPr id="16" name="Picture 15" descr="Icon&#10;&#10;AI-generated content may be incorrect.">
            <a:extLst>
              <a:ext uri="{FF2B5EF4-FFF2-40B4-BE49-F238E27FC236}">
                <a16:creationId xmlns:a16="http://schemas.microsoft.com/office/drawing/2014/main" id="{E4CC0C74-6ACE-28B5-1E26-B107CA2896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19595" y="3789374"/>
            <a:ext cx="1182102" cy="1031596"/>
          </a:xfrm>
          <a:prstGeom prst="rect">
            <a:avLst/>
          </a:prstGeom>
        </p:spPr>
      </p:pic>
      <p:pic>
        <p:nvPicPr>
          <p:cNvPr id="20" name="Picture 19">
            <a:extLst>
              <a:ext uri="{FF2B5EF4-FFF2-40B4-BE49-F238E27FC236}">
                <a16:creationId xmlns:a16="http://schemas.microsoft.com/office/drawing/2014/main" id="{74D8D351-8524-718C-9EC0-3C23A1BDA5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04187" y="2706593"/>
            <a:ext cx="1043943" cy="1020745"/>
          </a:xfrm>
          <a:prstGeom prst="rect">
            <a:avLst/>
          </a:prstGeom>
        </p:spPr>
      </p:pic>
      <p:pic>
        <p:nvPicPr>
          <p:cNvPr id="24" name="Picture 23" descr="A picture containing text, clipart&#10;&#10;AI-generated content may be incorrect.">
            <a:extLst>
              <a:ext uri="{FF2B5EF4-FFF2-40B4-BE49-F238E27FC236}">
                <a16:creationId xmlns:a16="http://schemas.microsoft.com/office/drawing/2014/main" id="{8D553222-4AB7-57BC-D5F4-8EB6F87C90F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37853" y="2746058"/>
            <a:ext cx="1376595" cy="869001"/>
          </a:xfrm>
          <a:prstGeom prst="rect">
            <a:avLst/>
          </a:prstGeom>
        </p:spPr>
      </p:pic>
      <p:pic>
        <p:nvPicPr>
          <p:cNvPr id="26" name="Picture 25" descr="Icon&#10;&#10;AI-generated content may be incorrect.">
            <a:extLst>
              <a:ext uri="{FF2B5EF4-FFF2-40B4-BE49-F238E27FC236}">
                <a16:creationId xmlns:a16="http://schemas.microsoft.com/office/drawing/2014/main" id="{D101990A-1644-3A1A-9E7A-F533A6F7B52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7487" y="4824929"/>
            <a:ext cx="1337151" cy="1062960"/>
          </a:xfrm>
          <a:prstGeom prst="rect">
            <a:avLst/>
          </a:prstGeom>
        </p:spPr>
      </p:pic>
      <p:pic>
        <p:nvPicPr>
          <p:cNvPr id="28" name="Picture 27" descr="A picture containing kitchenware, vector graphics&#10;&#10;AI-generated content may be incorrect.">
            <a:extLst>
              <a:ext uri="{FF2B5EF4-FFF2-40B4-BE49-F238E27FC236}">
                <a16:creationId xmlns:a16="http://schemas.microsoft.com/office/drawing/2014/main" id="{F52A7AA7-32E6-EDAB-23BF-B6725E2376F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063105" y="4866163"/>
            <a:ext cx="679334" cy="949502"/>
          </a:xfrm>
          <a:prstGeom prst="rect">
            <a:avLst/>
          </a:prstGeom>
        </p:spPr>
      </p:pic>
      <p:sp>
        <p:nvSpPr>
          <p:cNvPr id="7" name="Content Placeholder 6">
            <a:extLst>
              <a:ext uri="{FF2B5EF4-FFF2-40B4-BE49-F238E27FC236}">
                <a16:creationId xmlns:a16="http://schemas.microsoft.com/office/drawing/2014/main" id="{E88828A9-C96E-81BE-3804-D6C6013B02A6}"/>
              </a:ext>
            </a:extLst>
          </p:cNvPr>
          <p:cNvSpPr>
            <a:spLocks noGrp="1"/>
          </p:cNvSpPr>
          <p:nvPr>
            <p:ph sz="half" idx="1"/>
          </p:nvPr>
        </p:nvSpPr>
        <p:spPr>
          <a:xfrm>
            <a:off x="2605323" y="1961045"/>
            <a:ext cx="4660212" cy="677048"/>
          </a:xfrm>
        </p:spPr>
        <p:txBody>
          <a:bodyPr anchor="ctr">
            <a:noAutofit/>
          </a:bodyPr>
          <a:lstStyle/>
          <a:p>
            <a:pPr marL="0" indent="0">
              <a:buNone/>
            </a:pPr>
            <a:r>
              <a:rPr lang="en-US" sz="2000" b="1" dirty="0">
                <a:latin typeface="Arial"/>
                <a:cs typeface="Arial"/>
              </a:rPr>
              <a:t>Live in a Fire Hazard Severity Zone</a:t>
            </a:r>
          </a:p>
        </p:txBody>
      </p:sp>
      <p:sp>
        <p:nvSpPr>
          <p:cNvPr id="33" name="TextBox 32">
            <a:extLst>
              <a:ext uri="{FF2B5EF4-FFF2-40B4-BE49-F238E27FC236}">
                <a16:creationId xmlns:a16="http://schemas.microsoft.com/office/drawing/2014/main" id="{C47245E0-5031-D25A-C2C3-A7B309032440}"/>
              </a:ext>
            </a:extLst>
          </p:cNvPr>
          <p:cNvSpPr txBox="1"/>
          <p:nvPr/>
        </p:nvSpPr>
        <p:spPr>
          <a:xfrm>
            <a:off x="7174863" y="5878861"/>
            <a:ext cx="1363092" cy="523220"/>
          </a:xfrm>
          <a:prstGeom prst="rect">
            <a:avLst/>
          </a:prstGeom>
          <a:noFill/>
        </p:spPr>
        <p:txBody>
          <a:bodyPr wrap="square">
            <a:spAutoFit/>
          </a:bodyPr>
          <a:lstStyle/>
          <a:p>
            <a:pPr algn="ctr"/>
            <a:r>
              <a:rPr lang="en-US" sz="1400" b="1" dirty="0">
                <a:latin typeface="Arial"/>
                <a:cs typeface="Arial"/>
              </a:rPr>
              <a:t>Windy, narrow roads</a:t>
            </a:r>
          </a:p>
        </p:txBody>
      </p:sp>
      <p:pic>
        <p:nvPicPr>
          <p:cNvPr id="35" name="Picture 34" descr="Logo&#10;&#10;AI-generated content may be incorrect.">
            <a:extLst>
              <a:ext uri="{FF2B5EF4-FFF2-40B4-BE49-F238E27FC236}">
                <a16:creationId xmlns:a16="http://schemas.microsoft.com/office/drawing/2014/main" id="{44909926-B84B-4C01-CE11-EE749E37680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174863" y="4866163"/>
            <a:ext cx="1384083" cy="1003977"/>
          </a:xfrm>
          <a:prstGeom prst="rect">
            <a:avLst/>
          </a:prstGeom>
        </p:spPr>
      </p:pic>
      <p:sp>
        <p:nvSpPr>
          <p:cNvPr id="2" name="AutoShape 2" descr="Image result for wheelchair icon active">
            <a:extLst>
              <a:ext uri="{FF2B5EF4-FFF2-40B4-BE49-F238E27FC236}">
                <a16:creationId xmlns:a16="http://schemas.microsoft.com/office/drawing/2014/main" id="{69EAA16E-BEB8-474E-9618-9E6F15D998B1}"/>
              </a:ext>
            </a:extLst>
          </p:cNvPr>
          <p:cNvSpPr>
            <a:spLocks noChangeAspect="1" noChangeArrowheads="1"/>
          </p:cNvSpPr>
          <p:nvPr/>
        </p:nvSpPr>
        <p:spPr bwMode="auto">
          <a:xfrm>
            <a:off x="3419475" y="2476500"/>
            <a:ext cx="2305050" cy="19050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6" name="Picture 8" descr="Blue Wheelchair Accessibility Icon - Active Wheelchair Icon Png - Free Transparent PNG Clipart ...">
            <a:extLst>
              <a:ext uri="{FF2B5EF4-FFF2-40B4-BE49-F238E27FC236}">
                <a16:creationId xmlns:a16="http://schemas.microsoft.com/office/drawing/2014/main" id="{FBAEBBBE-B4E4-4045-BC7E-BF5CD96D585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67340" y="3478453"/>
            <a:ext cx="939924" cy="1174905"/>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7172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96231-DCE3-89E3-9B66-D6E12CD3C7D5}"/>
            </a:ext>
          </a:extLst>
        </p:cNvPr>
        <p:cNvGrpSpPr/>
        <p:nvPr/>
      </p:nvGrpSpPr>
      <p:grpSpPr>
        <a:xfrm>
          <a:off x="0" y="0"/>
          <a:ext cx="0" cy="0"/>
          <a:chOff x="0" y="0"/>
          <a:chExt cx="0" cy="0"/>
        </a:xfrm>
      </p:grpSpPr>
      <p:sp>
        <p:nvSpPr>
          <p:cNvPr id="14" name="Title 3">
            <a:extLst>
              <a:ext uri="{FF2B5EF4-FFF2-40B4-BE49-F238E27FC236}">
                <a16:creationId xmlns:a16="http://schemas.microsoft.com/office/drawing/2014/main" id="{F9D7B33A-1582-4C3E-BDED-97DCBAD2611C}"/>
              </a:ext>
            </a:extLst>
          </p:cNvPr>
          <p:cNvSpPr txBox="1">
            <a:spLocks/>
          </p:cNvSpPr>
          <p:nvPr/>
        </p:nvSpPr>
        <p:spPr>
          <a:xfrm>
            <a:off x="457200" y="826560"/>
            <a:ext cx="8229600" cy="1143000"/>
          </a:xfrm>
          <a:prstGeom prst="rect">
            <a:avLst/>
          </a:prstGeom>
        </p:spPr>
        <p:txBody>
          <a:bodyPr vert="horz" lIns="0" tIns="0" rIns="0" bIns="0" rtlCol="0" anchor="ctr">
            <a:normAutofit/>
          </a:bodyPr>
          <a:lstStyle>
            <a:lvl1pPr algn="l" defTabSz="914400" rtl="0" eaLnBrk="1" latinLnBrk="0" hangingPunct="1">
              <a:spcBef>
                <a:spcPct val="0"/>
              </a:spcBef>
              <a:buNone/>
              <a:defRPr sz="3200" b="1" kern="1200">
                <a:solidFill>
                  <a:schemeClr val="accent1"/>
                </a:solidFill>
                <a:latin typeface="Arial" panose="020B0604020202020204" pitchFamily="34" charset="0"/>
                <a:ea typeface="+mj-ea"/>
                <a:cs typeface="Arial" panose="020B0604020202020204" pitchFamily="34" charset="0"/>
              </a:defRPr>
            </a:lvl1pPr>
          </a:lstStyle>
          <a:p>
            <a:endParaRPr lang="en-US" dirty="0">
              <a:latin typeface="Arial"/>
              <a:cs typeface="Arial"/>
            </a:endParaRPr>
          </a:p>
          <a:p>
            <a:r>
              <a:rPr lang="en-US" dirty="0">
                <a:latin typeface="Arial"/>
                <a:cs typeface="Arial"/>
              </a:rPr>
              <a:t>Leave as early as possible </a:t>
            </a:r>
            <a:endParaRPr lang="en-US" dirty="0"/>
          </a:p>
        </p:txBody>
      </p:sp>
      <p:pic>
        <p:nvPicPr>
          <p:cNvPr id="1026" name="Picture 2" descr="6+ Thousand School Pick Up Royalty-Free Images, Stock Photos &amp; Pictures |  Shutterstock">
            <a:extLst>
              <a:ext uri="{FF2B5EF4-FFF2-40B4-BE49-F238E27FC236}">
                <a16:creationId xmlns:a16="http://schemas.microsoft.com/office/drawing/2014/main" id="{81371545-D845-4079-B636-A82718B0D5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849"/>
          <a:stretch/>
        </p:blipFill>
        <p:spPr bwMode="auto">
          <a:xfrm>
            <a:off x="3151341" y="2346020"/>
            <a:ext cx="3256168" cy="213089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ow to pick an emergency meeting place ...">
            <a:extLst>
              <a:ext uri="{FF2B5EF4-FFF2-40B4-BE49-F238E27FC236}">
                <a16:creationId xmlns:a16="http://schemas.microsoft.com/office/drawing/2014/main" id="{B64444F0-81DD-48DF-A704-F91417279FF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5946" y="4531325"/>
            <a:ext cx="2143125" cy="214312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BA69FC1B-B48E-4E68-B99E-8E8B688BAA81}"/>
              </a:ext>
            </a:extLst>
          </p:cNvPr>
          <p:cNvSpPr txBox="1"/>
          <p:nvPr/>
        </p:nvSpPr>
        <p:spPr>
          <a:xfrm>
            <a:off x="4224755" y="6031440"/>
            <a:ext cx="802623" cy="369332"/>
          </a:xfrm>
          <a:prstGeom prst="rect">
            <a:avLst/>
          </a:prstGeom>
          <a:noFill/>
          <a:ln w="76200">
            <a:solidFill>
              <a:srgbClr val="00B050"/>
            </a:solidFill>
          </a:ln>
        </p:spPr>
        <p:txBody>
          <a:bodyPr wrap="square" rtlCol="0">
            <a:spAutoFit/>
          </a:bodyPr>
          <a:lstStyle/>
          <a:p>
            <a:r>
              <a:rPr lang="en-US" dirty="0"/>
              <a:t>Safety</a:t>
            </a:r>
          </a:p>
        </p:txBody>
      </p:sp>
      <p:pic>
        <p:nvPicPr>
          <p:cNvPr id="15" name="Graphic 14" descr="Fire">
            <a:extLst>
              <a:ext uri="{FF2B5EF4-FFF2-40B4-BE49-F238E27FC236}">
                <a16:creationId xmlns:a16="http://schemas.microsoft.com/office/drawing/2014/main" id="{24FF7E14-DB3F-4E78-8AB1-22518F3E86B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510028" y="2364263"/>
            <a:ext cx="1210642" cy="1210642"/>
          </a:xfrm>
          <a:prstGeom prst="rect">
            <a:avLst/>
          </a:prstGeom>
        </p:spPr>
      </p:pic>
      <p:pic>
        <p:nvPicPr>
          <p:cNvPr id="27" name="Graphic 26" descr="House">
            <a:extLst>
              <a:ext uri="{FF2B5EF4-FFF2-40B4-BE49-F238E27FC236}">
                <a16:creationId xmlns:a16="http://schemas.microsoft.com/office/drawing/2014/main" id="{21663DCA-B62E-4277-9203-49EE05898E2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10820" y="2142997"/>
            <a:ext cx="914400" cy="914400"/>
          </a:xfrm>
          <a:prstGeom prst="rect">
            <a:avLst/>
          </a:prstGeom>
        </p:spPr>
      </p:pic>
      <p:pic>
        <p:nvPicPr>
          <p:cNvPr id="31" name="Graphic 30" descr="House">
            <a:extLst>
              <a:ext uri="{FF2B5EF4-FFF2-40B4-BE49-F238E27FC236}">
                <a16:creationId xmlns:a16="http://schemas.microsoft.com/office/drawing/2014/main" id="{8D0EA7F6-5FF3-4FE7-BCC1-04A67CF776B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09880" y="2874970"/>
            <a:ext cx="914400" cy="914400"/>
          </a:xfrm>
          <a:prstGeom prst="rect">
            <a:avLst/>
          </a:prstGeom>
        </p:spPr>
      </p:pic>
      <p:cxnSp>
        <p:nvCxnSpPr>
          <p:cNvPr id="1027" name="Connector: Curved 1026">
            <a:extLst>
              <a:ext uri="{FF2B5EF4-FFF2-40B4-BE49-F238E27FC236}">
                <a16:creationId xmlns:a16="http://schemas.microsoft.com/office/drawing/2014/main" id="{1A010903-A128-4E1D-A91D-98E1337A00D9}"/>
              </a:ext>
            </a:extLst>
          </p:cNvPr>
          <p:cNvCxnSpPr>
            <a:cxnSpLocks/>
          </p:cNvCxnSpPr>
          <p:nvPr/>
        </p:nvCxnSpPr>
        <p:spPr>
          <a:xfrm>
            <a:off x="2253580" y="4407996"/>
            <a:ext cx="1863044" cy="1770097"/>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pic>
        <p:nvPicPr>
          <p:cNvPr id="42" name="Graphic 41" descr="Fire">
            <a:extLst>
              <a:ext uri="{FF2B5EF4-FFF2-40B4-BE49-F238E27FC236}">
                <a16:creationId xmlns:a16="http://schemas.microsoft.com/office/drawing/2014/main" id="{0684919E-069B-487C-A960-14FA7D9C5BA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9697" y="3743755"/>
            <a:ext cx="1210642" cy="1210642"/>
          </a:xfrm>
          <a:prstGeom prst="rect">
            <a:avLst/>
          </a:prstGeom>
        </p:spPr>
      </p:pic>
      <p:pic>
        <p:nvPicPr>
          <p:cNvPr id="1034" name="Picture 8" descr="No Re-Entry Sign, SKU: K-8535">
            <a:extLst>
              <a:ext uri="{FF2B5EF4-FFF2-40B4-BE49-F238E27FC236}">
                <a16:creationId xmlns:a16="http://schemas.microsoft.com/office/drawing/2014/main" id="{B28503D8-6D30-4D26-AD25-B95072AF7B3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00575" y="3701780"/>
            <a:ext cx="935918" cy="1406434"/>
          </a:xfrm>
          <a:prstGeom prst="rect">
            <a:avLst/>
          </a:prstGeom>
          <a:noFill/>
          <a:extLst>
            <a:ext uri="{909E8E84-426E-40DD-AFC4-6F175D3DCCD1}">
              <a14:hiddenFill xmlns:a14="http://schemas.microsoft.com/office/drawing/2010/main">
                <a:solidFill>
                  <a:srgbClr val="FFFFFF"/>
                </a:solidFill>
              </a14:hiddenFill>
            </a:ext>
          </a:extLst>
        </p:spPr>
      </p:pic>
      <p:pic>
        <p:nvPicPr>
          <p:cNvPr id="1036" name="Graphic 1035" descr="Backpack">
            <a:extLst>
              <a:ext uri="{FF2B5EF4-FFF2-40B4-BE49-F238E27FC236}">
                <a16:creationId xmlns:a16="http://schemas.microsoft.com/office/drawing/2014/main" id="{87DA8569-6F33-4A4B-99CA-D341069D323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838180" y="2450468"/>
            <a:ext cx="1954529" cy="1954529"/>
          </a:xfrm>
          <a:prstGeom prst="rect">
            <a:avLst/>
          </a:prstGeom>
        </p:spPr>
      </p:pic>
    </p:spTree>
    <p:extLst>
      <p:ext uri="{BB962C8B-B14F-4D97-AF65-F5344CB8AC3E}">
        <p14:creationId xmlns:p14="http://schemas.microsoft.com/office/powerpoint/2010/main" val="2141648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96231-DCE3-89E3-9B66-D6E12CD3C7D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FE5FC8-BAC9-BDD6-DF70-AEAED9D45441}"/>
              </a:ext>
            </a:extLst>
          </p:cNvPr>
          <p:cNvSpPr>
            <a:spLocks noGrp="1"/>
          </p:cNvSpPr>
          <p:nvPr>
            <p:ph type="title"/>
          </p:nvPr>
        </p:nvSpPr>
        <p:spPr/>
        <p:txBody>
          <a:bodyPr/>
          <a:lstStyle/>
          <a:p>
            <a:r>
              <a:rPr lang="en-US" dirty="0">
                <a:latin typeface="Arial"/>
                <a:cs typeface="Arial"/>
              </a:rPr>
              <a:t>Decide where you will go</a:t>
            </a:r>
            <a:endParaRPr lang="en-US" dirty="0"/>
          </a:p>
        </p:txBody>
      </p:sp>
      <p:sp>
        <p:nvSpPr>
          <p:cNvPr id="6" name="Content Placeholder 4">
            <a:extLst>
              <a:ext uri="{FF2B5EF4-FFF2-40B4-BE49-F238E27FC236}">
                <a16:creationId xmlns:a16="http://schemas.microsoft.com/office/drawing/2014/main" id="{B95E3621-3F42-1B82-4CE6-B2E5A8FE23DE}"/>
              </a:ext>
            </a:extLst>
          </p:cNvPr>
          <p:cNvSpPr txBox="1">
            <a:spLocks/>
          </p:cNvSpPr>
          <p:nvPr/>
        </p:nvSpPr>
        <p:spPr>
          <a:xfrm>
            <a:off x="609600" y="3898880"/>
            <a:ext cx="8077200" cy="561061"/>
          </a:xfrm>
          <a:prstGeom prst="rect">
            <a:avLst/>
          </a:prstGeom>
        </p:spPr>
        <p:txBody>
          <a:bodyPr vert="horz" lIns="45720" tIns="0" rIns="45720" bIns="0" rtlCol="0" anchor="t">
            <a:noAutofit/>
          </a:bodyPr>
          <a:lstStyle>
            <a:lvl1pPr marL="233363" indent="-233363" algn="l" defTabSz="914400" rtl="0" eaLnBrk="1" latinLnBrk="0" hangingPunct="1">
              <a:spcBef>
                <a:spcPts val="8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699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0271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431925" indent="-233363"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828800" indent="-223838"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2000" i="1"/>
          </a:p>
          <a:p>
            <a:pPr marL="233045" indent="-233045"/>
            <a:endParaRPr lang="en-US" sz="4400"/>
          </a:p>
          <a:p>
            <a:pPr marL="233045" indent="-233045"/>
            <a:endParaRPr lang="en-US" sz="3200"/>
          </a:p>
        </p:txBody>
      </p:sp>
      <p:sp>
        <p:nvSpPr>
          <p:cNvPr id="10" name="Content Placeholder 4">
            <a:extLst>
              <a:ext uri="{FF2B5EF4-FFF2-40B4-BE49-F238E27FC236}">
                <a16:creationId xmlns:a16="http://schemas.microsoft.com/office/drawing/2014/main" id="{86429E34-635C-8FB6-31E0-C8FDE2728B21}"/>
              </a:ext>
            </a:extLst>
          </p:cNvPr>
          <p:cNvSpPr txBox="1">
            <a:spLocks/>
          </p:cNvSpPr>
          <p:nvPr/>
        </p:nvSpPr>
        <p:spPr>
          <a:xfrm>
            <a:off x="609600" y="2194497"/>
            <a:ext cx="7841942" cy="1872086"/>
          </a:xfrm>
          <a:prstGeom prst="rect">
            <a:avLst/>
          </a:prstGeom>
        </p:spPr>
        <p:txBody>
          <a:bodyPr vert="horz" lIns="45720" tIns="0" rIns="45720" bIns="0" rtlCol="0" anchor="t">
            <a:noAutofit/>
          </a:bodyPr>
          <a:lstStyle>
            <a:lvl1pPr marL="233363" indent="-233363" algn="l" defTabSz="914400" rtl="0" eaLnBrk="1" latinLnBrk="0" hangingPunct="1">
              <a:spcBef>
                <a:spcPts val="8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699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0271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431925" indent="-233363"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828800" indent="-223838"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233045" indent="-233045">
              <a:buFont typeface="Wingdings" panose="020B0604020202020204" pitchFamily="34" charset="0"/>
              <a:buChar char="q"/>
            </a:pPr>
            <a:r>
              <a:rPr lang="en-US" sz="2800" dirty="0">
                <a:latin typeface="Arial"/>
                <a:cs typeface="Arial"/>
              </a:rPr>
              <a:t> Friend or family’s house </a:t>
            </a:r>
          </a:p>
          <a:p>
            <a:pPr marL="233045" indent="-233045">
              <a:buFont typeface="Wingdings" panose="020B0604020202020204" pitchFamily="34" charset="0"/>
              <a:buChar char="q"/>
            </a:pPr>
            <a:r>
              <a:rPr lang="en-US" sz="2800" dirty="0">
                <a:latin typeface="Arial"/>
                <a:cs typeface="Arial"/>
              </a:rPr>
              <a:t> Hotel </a:t>
            </a:r>
          </a:p>
          <a:p>
            <a:pPr marL="233045" indent="-233045">
              <a:buFont typeface="Wingdings" panose="020B0604020202020204" pitchFamily="34" charset="0"/>
              <a:buChar char="q"/>
            </a:pPr>
            <a:r>
              <a:rPr lang="en-US" sz="2800" dirty="0">
                <a:latin typeface="Arial"/>
                <a:cs typeface="Arial"/>
              </a:rPr>
              <a:t> Other?</a:t>
            </a:r>
            <a:endParaRPr lang="en-US" sz="4400" dirty="0"/>
          </a:p>
          <a:p>
            <a:pPr marL="233045" indent="-233045"/>
            <a:endParaRPr lang="en-US" sz="3200" dirty="0"/>
          </a:p>
        </p:txBody>
      </p:sp>
    </p:spTree>
    <p:extLst>
      <p:ext uri="{BB962C8B-B14F-4D97-AF65-F5344CB8AC3E}">
        <p14:creationId xmlns:p14="http://schemas.microsoft.com/office/powerpoint/2010/main" val="20331000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F63BA-3198-9F09-B283-5257229E8030}"/>
            </a:ext>
          </a:extLst>
        </p:cNvPr>
        <p:cNvGrpSpPr/>
        <p:nvPr/>
      </p:nvGrpSpPr>
      <p:grpSpPr>
        <a:xfrm>
          <a:off x="0" y="0"/>
          <a:ext cx="0" cy="0"/>
          <a:chOff x="0" y="0"/>
          <a:chExt cx="0" cy="0"/>
        </a:xfrm>
      </p:grpSpPr>
      <p:sp>
        <p:nvSpPr>
          <p:cNvPr id="33" name="TextBox 32">
            <a:extLst>
              <a:ext uri="{FF2B5EF4-FFF2-40B4-BE49-F238E27FC236}">
                <a16:creationId xmlns:a16="http://schemas.microsoft.com/office/drawing/2014/main" id="{0CE7F892-A0C6-5E30-3A1A-8EECEEC22BC6}"/>
              </a:ext>
            </a:extLst>
          </p:cNvPr>
          <p:cNvSpPr txBox="1"/>
          <p:nvPr/>
        </p:nvSpPr>
        <p:spPr>
          <a:xfrm>
            <a:off x="51383" y="5606290"/>
            <a:ext cx="669735" cy="369332"/>
          </a:xfrm>
          <a:prstGeom prst="rect">
            <a:avLst/>
          </a:prstGeom>
          <a:noFill/>
        </p:spPr>
        <p:txBody>
          <a:bodyPr wrap="none" rtlCol="0">
            <a:spAutoFit/>
          </a:bodyPr>
          <a:lstStyle/>
          <a:p>
            <a:r>
              <a:rPr lang="en-US">
                <a:solidFill>
                  <a:schemeClr val="bg1"/>
                </a:solidFill>
              </a:rPr>
              <a:t>OES1</a:t>
            </a:r>
          </a:p>
        </p:txBody>
      </p:sp>
      <p:sp>
        <p:nvSpPr>
          <p:cNvPr id="4" name="Title 3">
            <a:extLst>
              <a:ext uri="{FF2B5EF4-FFF2-40B4-BE49-F238E27FC236}">
                <a16:creationId xmlns:a16="http://schemas.microsoft.com/office/drawing/2014/main" id="{FF04D30B-AE67-F285-6001-BD2356351C28}"/>
              </a:ext>
            </a:extLst>
          </p:cNvPr>
          <p:cNvSpPr>
            <a:spLocks noGrp="1"/>
          </p:cNvSpPr>
          <p:nvPr>
            <p:ph type="title"/>
          </p:nvPr>
        </p:nvSpPr>
        <p:spPr/>
        <p:txBody>
          <a:bodyPr/>
          <a:lstStyle/>
          <a:p>
            <a:r>
              <a:rPr lang="en-US" dirty="0">
                <a:latin typeface="Arial"/>
                <a:cs typeface="Arial"/>
              </a:rPr>
              <a:t>Plan how you will get out </a:t>
            </a:r>
            <a:endParaRPr lang="en-US" dirty="0"/>
          </a:p>
        </p:txBody>
      </p:sp>
      <p:sp>
        <p:nvSpPr>
          <p:cNvPr id="5" name="Content Placeholder 4">
            <a:extLst>
              <a:ext uri="{FF2B5EF4-FFF2-40B4-BE49-F238E27FC236}">
                <a16:creationId xmlns:a16="http://schemas.microsoft.com/office/drawing/2014/main" id="{44AF5F25-C9D4-ADBA-8CBB-81B405045CA5}"/>
              </a:ext>
            </a:extLst>
          </p:cNvPr>
          <p:cNvSpPr>
            <a:spLocks noGrp="1"/>
          </p:cNvSpPr>
          <p:nvPr>
            <p:ph sz="quarter" idx="4"/>
          </p:nvPr>
        </p:nvSpPr>
        <p:spPr>
          <a:xfrm>
            <a:off x="457200" y="2064937"/>
            <a:ext cx="7947897" cy="2430864"/>
          </a:xfrm>
        </p:spPr>
        <p:txBody>
          <a:bodyPr vert="horz" lIns="45720" tIns="0" rIns="45720" bIns="0" rtlCol="0" anchor="t">
            <a:normAutofit/>
          </a:bodyPr>
          <a:lstStyle/>
          <a:p>
            <a:pPr marL="0" indent="0">
              <a:buNone/>
            </a:pPr>
            <a:endParaRPr lang="en-US" sz="2000" dirty="0">
              <a:latin typeface="Arial"/>
              <a:cs typeface="Arial"/>
            </a:endParaRPr>
          </a:p>
          <a:p>
            <a:pPr marL="233045" indent="-233045">
              <a:buFont typeface="Arial,Sans-Serif" panose="020B0604020202020204" pitchFamily="34" charset="0"/>
            </a:pPr>
            <a:r>
              <a:rPr lang="en-US" sz="2000" dirty="0">
                <a:latin typeface="Arial"/>
                <a:cs typeface="Arial"/>
              </a:rPr>
              <a:t>Know your neighborhood: the routes and the people. </a:t>
            </a:r>
          </a:p>
          <a:p>
            <a:pPr marL="569595" lvl="1" indent="-233045">
              <a:buFont typeface="Arial,Sans-Serif" panose="020B0604020202020204" pitchFamily="34" charset="0"/>
            </a:pPr>
            <a:r>
              <a:rPr lang="en-US" sz="2000" dirty="0">
                <a:latin typeface="Arial"/>
                <a:cs typeface="Arial"/>
              </a:rPr>
              <a:t>Plan at least two ways out of your neighborhood, but be flexible.</a:t>
            </a:r>
            <a:endParaRPr lang="en-US" dirty="0"/>
          </a:p>
          <a:p>
            <a:pPr marL="569595" lvl="1" indent="-233045">
              <a:buFont typeface="Arial,Sans-Serif" panose="020B0604020202020204" pitchFamily="34" charset="0"/>
            </a:pPr>
            <a:r>
              <a:rPr lang="en-US" sz="2000" dirty="0">
                <a:latin typeface="Arial"/>
                <a:cs typeface="Arial"/>
              </a:rPr>
              <a:t>Coordinate with neighbors or people in your immediate vicinity for help. </a:t>
            </a:r>
          </a:p>
          <a:p>
            <a:pPr marL="569595" lvl="1" indent="-233045">
              <a:buFont typeface="Arial,Sans-Serif" panose="020B0604020202020204" pitchFamily="34" charset="0"/>
            </a:pPr>
            <a:r>
              <a:rPr lang="en-US" sz="2000" dirty="0">
                <a:latin typeface="Arial"/>
                <a:cs typeface="Arial"/>
              </a:rPr>
              <a:t>Make plans for carpooling.  </a:t>
            </a:r>
          </a:p>
        </p:txBody>
      </p:sp>
    </p:spTree>
    <p:extLst>
      <p:ext uri="{BB962C8B-B14F-4D97-AF65-F5344CB8AC3E}">
        <p14:creationId xmlns:p14="http://schemas.microsoft.com/office/powerpoint/2010/main" val="36744033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96231-DCE3-89E3-9B66-D6E12CD3C7D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FE5FC8-BAC9-BDD6-DF70-AEAED9D45441}"/>
              </a:ext>
            </a:extLst>
          </p:cNvPr>
          <p:cNvSpPr>
            <a:spLocks noGrp="1"/>
          </p:cNvSpPr>
          <p:nvPr>
            <p:ph type="title"/>
          </p:nvPr>
        </p:nvSpPr>
        <p:spPr/>
        <p:txBody>
          <a:bodyPr/>
          <a:lstStyle/>
          <a:p>
            <a:r>
              <a:rPr lang="en-US" dirty="0">
                <a:latin typeface="Arial"/>
                <a:cs typeface="Arial"/>
              </a:rPr>
              <a:t>Pack a go bag </a:t>
            </a:r>
            <a:endParaRPr lang="en-US" dirty="0"/>
          </a:p>
        </p:txBody>
      </p:sp>
      <p:sp>
        <p:nvSpPr>
          <p:cNvPr id="3" name="Content Placeholder 4">
            <a:extLst>
              <a:ext uri="{FF2B5EF4-FFF2-40B4-BE49-F238E27FC236}">
                <a16:creationId xmlns:a16="http://schemas.microsoft.com/office/drawing/2014/main" id="{7F93C98E-907E-C42D-374C-D30EFA3058E6}"/>
              </a:ext>
            </a:extLst>
          </p:cNvPr>
          <p:cNvSpPr>
            <a:spLocks noGrp="1"/>
          </p:cNvSpPr>
          <p:nvPr>
            <p:ph sz="half" idx="1"/>
          </p:nvPr>
        </p:nvSpPr>
        <p:spPr>
          <a:xfrm>
            <a:off x="457200" y="2151618"/>
            <a:ext cx="4038600" cy="3974545"/>
          </a:xfrm>
        </p:spPr>
        <p:txBody>
          <a:bodyPr vert="horz" lIns="45720" tIns="0" rIns="45720" bIns="0" rtlCol="0" anchor="t">
            <a:noAutofit/>
          </a:bodyPr>
          <a:lstStyle/>
          <a:p>
            <a:pPr marL="233045" indent="-233045"/>
            <a:endParaRPr lang="en-US" sz="2000"/>
          </a:p>
          <a:p>
            <a:pPr marL="233045" indent="-233045"/>
            <a:endParaRPr lang="en-US" sz="4400"/>
          </a:p>
          <a:p>
            <a:pPr marL="233045" indent="-233045"/>
            <a:endParaRPr lang="en-US" sz="3200"/>
          </a:p>
        </p:txBody>
      </p:sp>
      <p:sp>
        <p:nvSpPr>
          <p:cNvPr id="6" name="Content Placeholder 4">
            <a:extLst>
              <a:ext uri="{FF2B5EF4-FFF2-40B4-BE49-F238E27FC236}">
                <a16:creationId xmlns:a16="http://schemas.microsoft.com/office/drawing/2014/main" id="{B95E3621-3F42-1B82-4CE6-B2E5A8FE23DE}"/>
              </a:ext>
            </a:extLst>
          </p:cNvPr>
          <p:cNvSpPr txBox="1">
            <a:spLocks/>
          </p:cNvSpPr>
          <p:nvPr/>
        </p:nvSpPr>
        <p:spPr>
          <a:xfrm>
            <a:off x="609600" y="3898880"/>
            <a:ext cx="8077200" cy="561061"/>
          </a:xfrm>
          <a:prstGeom prst="rect">
            <a:avLst/>
          </a:prstGeom>
        </p:spPr>
        <p:txBody>
          <a:bodyPr vert="horz" lIns="45720" tIns="0" rIns="45720" bIns="0" rtlCol="0" anchor="t">
            <a:noAutofit/>
          </a:bodyPr>
          <a:lstStyle>
            <a:lvl1pPr marL="233363" indent="-233363" algn="l" defTabSz="914400" rtl="0" eaLnBrk="1" latinLnBrk="0" hangingPunct="1">
              <a:spcBef>
                <a:spcPts val="8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699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0271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431925" indent="-233363"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828800" indent="-223838"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2000" i="1"/>
          </a:p>
          <a:p>
            <a:pPr marL="233045" indent="-233045"/>
            <a:endParaRPr lang="en-US" sz="4400"/>
          </a:p>
          <a:p>
            <a:pPr marL="233045" indent="-233045"/>
            <a:endParaRPr lang="en-US" sz="3200"/>
          </a:p>
        </p:txBody>
      </p:sp>
      <p:sp>
        <p:nvSpPr>
          <p:cNvPr id="10" name="Content Placeholder 4">
            <a:extLst>
              <a:ext uri="{FF2B5EF4-FFF2-40B4-BE49-F238E27FC236}">
                <a16:creationId xmlns:a16="http://schemas.microsoft.com/office/drawing/2014/main" id="{86429E34-635C-8FB6-31E0-C8FDE2728B21}"/>
              </a:ext>
            </a:extLst>
          </p:cNvPr>
          <p:cNvSpPr txBox="1">
            <a:spLocks/>
          </p:cNvSpPr>
          <p:nvPr/>
        </p:nvSpPr>
        <p:spPr>
          <a:xfrm>
            <a:off x="457200" y="2256909"/>
            <a:ext cx="6613451" cy="3974545"/>
          </a:xfrm>
          <a:prstGeom prst="rect">
            <a:avLst/>
          </a:prstGeom>
        </p:spPr>
        <p:txBody>
          <a:bodyPr vert="horz" lIns="45720" tIns="0" rIns="45720" bIns="0" rtlCol="0" anchor="t">
            <a:noAutofit/>
          </a:bodyPr>
          <a:lstStyle>
            <a:lvl1pPr marL="233363" indent="-233363" algn="l" defTabSz="914400" rtl="0" eaLnBrk="1" latinLnBrk="0" hangingPunct="1">
              <a:spcBef>
                <a:spcPts val="8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699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0271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431925" indent="-233363"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828800" indent="-223838"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dirty="0"/>
              <a:t>Cotton bandana for use while evacuating </a:t>
            </a:r>
          </a:p>
          <a:p>
            <a:r>
              <a:rPr lang="en-US" sz="2000" dirty="0"/>
              <a:t>Flashlight/headlamp </a:t>
            </a:r>
          </a:p>
          <a:p>
            <a:r>
              <a:rPr lang="en-US" sz="2000" dirty="0"/>
              <a:t>Wallet</a:t>
            </a:r>
          </a:p>
          <a:p>
            <a:r>
              <a:rPr lang="en-US" sz="2000" dirty="0"/>
              <a:t>Phone</a:t>
            </a:r>
          </a:p>
          <a:p>
            <a:r>
              <a:rPr lang="en-US" sz="2000" dirty="0"/>
              <a:t>Water bottle</a:t>
            </a:r>
          </a:p>
          <a:p>
            <a:r>
              <a:rPr lang="en-US" sz="2000" dirty="0"/>
              <a:t>Medication</a:t>
            </a:r>
          </a:p>
          <a:p>
            <a:r>
              <a:rPr lang="en-US" sz="2000" dirty="0"/>
              <a:t>Important documents </a:t>
            </a:r>
          </a:p>
          <a:p>
            <a:r>
              <a:rPr lang="en-US" sz="2000" dirty="0"/>
              <a:t>Sturdy shoes and socks</a:t>
            </a:r>
          </a:p>
          <a:p>
            <a:r>
              <a:rPr lang="en-US" sz="2000" dirty="0"/>
              <a:t>Extra eyeglasses or contact lenses </a:t>
            </a:r>
          </a:p>
          <a:p>
            <a:r>
              <a:rPr lang="en-US" sz="2000" dirty="0"/>
              <a:t>Anything else your household needs to stay safe</a:t>
            </a:r>
          </a:p>
          <a:p>
            <a:pPr marL="233045" indent="-233045"/>
            <a:endParaRPr lang="en-US" sz="3200" dirty="0"/>
          </a:p>
        </p:txBody>
      </p:sp>
      <p:pic>
        <p:nvPicPr>
          <p:cNvPr id="7" name="Graphic 6" descr="Backpack">
            <a:extLst>
              <a:ext uri="{FF2B5EF4-FFF2-40B4-BE49-F238E27FC236}">
                <a16:creationId xmlns:a16="http://schemas.microsoft.com/office/drawing/2014/main" id="{F7407929-D996-4058-AF15-E1D37AFCDF7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13462" y="2643319"/>
            <a:ext cx="2717185" cy="2717185"/>
          </a:xfrm>
          <a:prstGeom prst="rect">
            <a:avLst/>
          </a:prstGeom>
        </p:spPr>
      </p:pic>
    </p:spTree>
    <p:extLst>
      <p:ext uri="{BB962C8B-B14F-4D97-AF65-F5344CB8AC3E}">
        <p14:creationId xmlns:p14="http://schemas.microsoft.com/office/powerpoint/2010/main" val="1651205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FD7E1F-38CD-FF6E-A6D4-D4B89C974CAD}"/>
              </a:ext>
            </a:extLst>
          </p:cNvPr>
          <p:cNvPicPr>
            <a:picLocks noChangeAspect="1"/>
          </p:cNvPicPr>
          <p:nvPr/>
        </p:nvPicPr>
        <p:blipFill>
          <a:blip r:embed="rId3"/>
          <a:stretch>
            <a:fillRect/>
          </a:stretch>
        </p:blipFill>
        <p:spPr>
          <a:xfrm>
            <a:off x="4430409" y="87034"/>
            <a:ext cx="2125579" cy="1044743"/>
          </a:xfrm>
          <a:prstGeom prst="rect">
            <a:avLst/>
          </a:prstGeom>
        </p:spPr>
      </p:pic>
      <p:pic>
        <p:nvPicPr>
          <p:cNvPr id="5" name="Picture 4">
            <a:extLst>
              <a:ext uri="{FF2B5EF4-FFF2-40B4-BE49-F238E27FC236}">
                <a16:creationId xmlns:a16="http://schemas.microsoft.com/office/drawing/2014/main" id="{4E0A256B-C1AC-1A14-50E8-F469B12FBA69}"/>
              </a:ext>
            </a:extLst>
          </p:cNvPr>
          <p:cNvPicPr>
            <a:picLocks noChangeAspect="1"/>
          </p:cNvPicPr>
          <p:nvPr/>
        </p:nvPicPr>
        <p:blipFill>
          <a:blip r:embed="rId4"/>
          <a:stretch>
            <a:fillRect/>
          </a:stretch>
        </p:blipFill>
        <p:spPr>
          <a:xfrm>
            <a:off x="6750771" y="195074"/>
            <a:ext cx="927957" cy="936703"/>
          </a:xfrm>
          <a:prstGeom prst="rect">
            <a:avLst/>
          </a:prstGeom>
        </p:spPr>
      </p:pic>
      <p:sp>
        <p:nvSpPr>
          <p:cNvPr id="6" name="Title 5">
            <a:extLst>
              <a:ext uri="{FF2B5EF4-FFF2-40B4-BE49-F238E27FC236}">
                <a16:creationId xmlns:a16="http://schemas.microsoft.com/office/drawing/2014/main" id="{7412AABB-200E-485F-ABEA-8772385AC8FA}"/>
              </a:ext>
            </a:extLst>
          </p:cNvPr>
          <p:cNvSpPr>
            <a:spLocks noGrp="1"/>
          </p:cNvSpPr>
          <p:nvPr>
            <p:ph type="ctrTitle"/>
          </p:nvPr>
        </p:nvSpPr>
        <p:spPr/>
        <p:txBody>
          <a:bodyPr/>
          <a:lstStyle/>
          <a:p>
            <a:r>
              <a:rPr lang="en-US" dirty="0"/>
              <a:t>Talk to each other </a:t>
            </a:r>
          </a:p>
        </p:txBody>
      </p:sp>
    </p:spTree>
    <p:extLst>
      <p:ext uri="{BB962C8B-B14F-4D97-AF65-F5344CB8AC3E}">
        <p14:creationId xmlns:p14="http://schemas.microsoft.com/office/powerpoint/2010/main" val="1887466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96231-DCE3-89E3-9B66-D6E12CD3C7D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4FE5FC8-BAC9-BDD6-DF70-AEAED9D45441}"/>
              </a:ext>
            </a:extLst>
          </p:cNvPr>
          <p:cNvSpPr>
            <a:spLocks noGrp="1"/>
          </p:cNvSpPr>
          <p:nvPr>
            <p:ph type="title"/>
          </p:nvPr>
        </p:nvSpPr>
        <p:spPr/>
        <p:txBody>
          <a:bodyPr/>
          <a:lstStyle/>
          <a:p>
            <a:r>
              <a:rPr lang="en-US" dirty="0">
                <a:latin typeface="Arial"/>
                <a:cs typeface="Arial"/>
              </a:rPr>
              <a:t>Action: 5 Minutes with your neighbor</a:t>
            </a:r>
            <a:endParaRPr lang="en-US" dirty="0"/>
          </a:p>
        </p:txBody>
      </p:sp>
      <p:sp>
        <p:nvSpPr>
          <p:cNvPr id="3" name="Content Placeholder 4">
            <a:extLst>
              <a:ext uri="{FF2B5EF4-FFF2-40B4-BE49-F238E27FC236}">
                <a16:creationId xmlns:a16="http://schemas.microsoft.com/office/drawing/2014/main" id="{7F93C98E-907E-C42D-374C-D30EFA3058E6}"/>
              </a:ext>
            </a:extLst>
          </p:cNvPr>
          <p:cNvSpPr>
            <a:spLocks noGrp="1"/>
          </p:cNvSpPr>
          <p:nvPr>
            <p:ph sz="half" idx="1"/>
          </p:nvPr>
        </p:nvSpPr>
        <p:spPr>
          <a:xfrm>
            <a:off x="457200" y="2151618"/>
            <a:ext cx="4038600" cy="3974545"/>
          </a:xfrm>
        </p:spPr>
        <p:txBody>
          <a:bodyPr vert="horz" lIns="45720" tIns="0" rIns="45720" bIns="0" rtlCol="0" anchor="t">
            <a:noAutofit/>
          </a:bodyPr>
          <a:lstStyle/>
          <a:p>
            <a:pPr marL="233045" indent="-233045"/>
            <a:endParaRPr lang="en-US" sz="2000"/>
          </a:p>
          <a:p>
            <a:pPr marL="233045" indent="-233045"/>
            <a:endParaRPr lang="en-US" sz="4400"/>
          </a:p>
          <a:p>
            <a:pPr marL="233045" indent="-233045"/>
            <a:endParaRPr lang="en-US" sz="3200"/>
          </a:p>
        </p:txBody>
      </p:sp>
      <p:sp>
        <p:nvSpPr>
          <p:cNvPr id="6" name="Content Placeholder 4">
            <a:extLst>
              <a:ext uri="{FF2B5EF4-FFF2-40B4-BE49-F238E27FC236}">
                <a16:creationId xmlns:a16="http://schemas.microsoft.com/office/drawing/2014/main" id="{B95E3621-3F42-1B82-4CE6-B2E5A8FE23DE}"/>
              </a:ext>
            </a:extLst>
          </p:cNvPr>
          <p:cNvSpPr txBox="1">
            <a:spLocks/>
          </p:cNvSpPr>
          <p:nvPr/>
        </p:nvSpPr>
        <p:spPr>
          <a:xfrm>
            <a:off x="609600" y="3898880"/>
            <a:ext cx="8077200" cy="561061"/>
          </a:xfrm>
          <a:prstGeom prst="rect">
            <a:avLst/>
          </a:prstGeom>
        </p:spPr>
        <p:txBody>
          <a:bodyPr vert="horz" lIns="45720" tIns="0" rIns="45720" bIns="0" rtlCol="0" anchor="t">
            <a:noAutofit/>
          </a:bodyPr>
          <a:lstStyle>
            <a:lvl1pPr marL="233363" indent="-233363" algn="l" defTabSz="914400" rtl="0" eaLnBrk="1" latinLnBrk="0" hangingPunct="1">
              <a:spcBef>
                <a:spcPts val="8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699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0271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431925" indent="-233363"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828800" indent="-223838"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2000" i="1"/>
          </a:p>
          <a:p>
            <a:pPr marL="233045" indent="-233045"/>
            <a:endParaRPr lang="en-US" sz="4400"/>
          </a:p>
          <a:p>
            <a:pPr marL="233045" indent="-233045"/>
            <a:endParaRPr lang="en-US" sz="3200"/>
          </a:p>
        </p:txBody>
      </p:sp>
      <p:sp>
        <p:nvSpPr>
          <p:cNvPr id="10" name="Content Placeholder 4">
            <a:extLst>
              <a:ext uri="{FF2B5EF4-FFF2-40B4-BE49-F238E27FC236}">
                <a16:creationId xmlns:a16="http://schemas.microsoft.com/office/drawing/2014/main" id="{86429E34-635C-8FB6-31E0-C8FDE2728B21}"/>
              </a:ext>
            </a:extLst>
          </p:cNvPr>
          <p:cNvSpPr txBox="1">
            <a:spLocks/>
          </p:cNvSpPr>
          <p:nvPr/>
        </p:nvSpPr>
        <p:spPr>
          <a:xfrm>
            <a:off x="457200" y="2256909"/>
            <a:ext cx="6613451" cy="3974545"/>
          </a:xfrm>
          <a:prstGeom prst="rect">
            <a:avLst/>
          </a:prstGeom>
        </p:spPr>
        <p:txBody>
          <a:bodyPr vert="horz" lIns="45720" tIns="0" rIns="45720" bIns="0" rtlCol="0" anchor="t">
            <a:noAutofit/>
          </a:bodyPr>
          <a:lstStyle>
            <a:lvl1pPr marL="233363" indent="-233363" algn="l" defTabSz="914400" rtl="0" eaLnBrk="1" latinLnBrk="0" hangingPunct="1">
              <a:spcBef>
                <a:spcPts val="800"/>
              </a:spcBef>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1pPr>
            <a:lvl2pPr marL="5699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027113" indent="-225425"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431925" indent="-233363"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1828800" indent="-223838" algn="l" defTabSz="914400" rtl="0" eaLnBrk="1" latinLnBrk="0" hangingPunct="1">
              <a:spcBef>
                <a:spcPct val="200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000" dirty="0"/>
              <a:t>Introduce yourself</a:t>
            </a:r>
          </a:p>
          <a:p>
            <a:r>
              <a:rPr lang="en-US" sz="2000" dirty="0"/>
              <a:t>Whereabouts do you live</a:t>
            </a:r>
          </a:p>
          <a:p>
            <a:r>
              <a:rPr lang="en-US" sz="2000" dirty="0"/>
              <a:t>What’s one thing you’ve already done related to making a household fire weather plan?</a:t>
            </a:r>
          </a:p>
          <a:p>
            <a:r>
              <a:rPr lang="en-US" sz="2000" dirty="0"/>
              <a:t>What’s one thing you’re still trying to figure out? </a:t>
            </a:r>
          </a:p>
          <a:p>
            <a:endParaRPr lang="en-US" sz="2000" dirty="0"/>
          </a:p>
          <a:p>
            <a:pPr marL="0" indent="0">
              <a:buNone/>
            </a:pPr>
            <a:r>
              <a:rPr lang="en-US" sz="2000" dirty="0"/>
              <a:t>Can you help each other out? </a:t>
            </a:r>
          </a:p>
          <a:p>
            <a:pPr marL="233045" indent="-233045"/>
            <a:endParaRPr lang="en-US" sz="3200" dirty="0"/>
          </a:p>
        </p:txBody>
      </p:sp>
    </p:spTree>
    <p:extLst>
      <p:ext uri="{BB962C8B-B14F-4D97-AF65-F5344CB8AC3E}">
        <p14:creationId xmlns:p14="http://schemas.microsoft.com/office/powerpoint/2010/main" val="8627199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FD7E1F-38CD-FF6E-A6D4-D4B89C974CAD}"/>
              </a:ext>
            </a:extLst>
          </p:cNvPr>
          <p:cNvPicPr>
            <a:picLocks noChangeAspect="1"/>
          </p:cNvPicPr>
          <p:nvPr/>
        </p:nvPicPr>
        <p:blipFill>
          <a:blip r:embed="rId3"/>
          <a:stretch>
            <a:fillRect/>
          </a:stretch>
        </p:blipFill>
        <p:spPr>
          <a:xfrm>
            <a:off x="4430409" y="87034"/>
            <a:ext cx="2125579" cy="1044743"/>
          </a:xfrm>
          <a:prstGeom prst="rect">
            <a:avLst/>
          </a:prstGeom>
        </p:spPr>
      </p:pic>
      <p:pic>
        <p:nvPicPr>
          <p:cNvPr id="5" name="Picture 4">
            <a:extLst>
              <a:ext uri="{FF2B5EF4-FFF2-40B4-BE49-F238E27FC236}">
                <a16:creationId xmlns:a16="http://schemas.microsoft.com/office/drawing/2014/main" id="{4E0A256B-C1AC-1A14-50E8-F469B12FBA69}"/>
              </a:ext>
            </a:extLst>
          </p:cNvPr>
          <p:cNvPicPr>
            <a:picLocks noChangeAspect="1"/>
          </p:cNvPicPr>
          <p:nvPr/>
        </p:nvPicPr>
        <p:blipFill>
          <a:blip r:embed="rId4"/>
          <a:stretch>
            <a:fillRect/>
          </a:stretch>
        </p:blipFill>
        <p:spPr>
          <a:xfrm>
            <a:off x="6750771" y="195074"/>
            <a:ext cx="927957" cy="936703"/>
          </a:xfrm>
          <a:prstGeom prst="rect">
            <a:avLst/>
          </a:prstGeom>
        </p:spPr>
      </p:pic>
      <p:sp>
        <p:nvSpPr>
          <p:cNvPr id="6" name="Title 5">
            <a:extLst>
              <a:ext uri="{FF2B5EF4-FFF2-40B4-BE49-F238E27FC236}">
                <a16:creationId xmlns:a16="http://schemas.microsoft.com/office/drawing/2014/main" id="{7412AABB-200E-485F-ABEA-8772385AC8FA}"/>
              </a:ext>
            </a:extLst>
          </p:cNvPr>
          <p:cNvSpPr>
            <a:spLocks noGrp="1"/>
          </p:cNvSpPr>
          <p:nvPr>
            <p:ph type="ctrTitle"/>
          </p:nvPr>
        </p:nvSpPr>
        <p:spPr/>
        <p:txBody>
          <a:bodyPr/>
          <a:lstStyle/>
          <a:p>
            <a:r>
              <a:rPr lang="en-US" dirty="0"/>
              <a:t>Ask for help from your community</a:t>
            </a:r>
          </a:p>
        </p:txBody>
      </p:sp>
    </p:spTree>
    <p:extLst>
      <p:ext uri="{BB962C8B-B14F-4D97-AF65-F5344CB8AC3E}">
        <p14:creationId xmlns:p14="http://schemas.microsoft.com/office/powerpoint/2010/main" val="2041493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a:extLst>
              <a:ext uri="{FF2B5EF4-FFF2-40B4-BE49-F238E27FC236}">
                <a16:creationId xmlns:a16="http://schemas.microsoft.com/office/drawing/2014/main" id="{5377E93F-6B97-4522-9C91-3CAFA61D63C9}"/>
              </a:ext>
            </a:extLst>
          </p:cNvPr>
          <p:cNvSpPr txBox="1"/>
          <p:nvPr/>
        </p:nvSpPr>
        <p:spPr>
          <a:xfrm>
            <a:off x="51383" y="5606290"/>
            <a:ext cx="669735" cy="369332"/>
          </a:xfrm>
          <a:prstGeom prst="rect">
            <a:avLst/>
          </a:prstGeom>
          <a:noFill/>
        </p:spPr>
        <p:txBody>
          <a:bodyPr wrap="none" rtlCol="0">
            <a:spAutoFit/>
          </a:bodyPr>
          <a:lstStyle/>
          <a:p>
            <a:r>
              <a:rPr lang="en-US">
                <a:solidFill>
                  <a:schemeClr val="bg1"/>
                </a:solidFill>
              </a:rPr>
              <a:t>OES1</a:t>
            </a:r>
          </a:p>
        </p:txBody>
      </p:sp>
      <p:sp>
        <p:nvSpPr>
          <p:cNvPr id="4" name="Title 3">
            <a:extLst>
              <a:ext uri="{FF2B5EF4-FFF2-40B4-BE49-F238E27FC236}">
                <a16:creationId xmlns:a16="http://schemas.microsoft.com/office/drawing/2014/main" id="{6BF21185-6A2F-4F73-A70F-5C3657116262}"/>
              </a:ext>
            </a:extLst>
          </p:cNvPr>
          <p:cNvSpPr>
            <a:spLocks noGrp="1"/>
          </p:cNvSpPr>
          <p:nvPr>
            <p:ph type="title"/>
          </p:nvPr>
        </p:nvSpPr>
        <p:spPr>
          <a:xfrm>
            <a:off x="386250" y="1219200"/>
            <a:ext cx="8229600" cy="1143000"/>
          </a:xfrm>
        </p:spPr>
        <p:txBody>
          <a:bodyPr/>
          <a:lstStyle/>
          <a:p>
            <a:r>
              <a:rPr lang="en-US">
                <a:latin typeface="Arial"/>
                <a:cs typeface="Arial"/>
              </a:rPr>
              <a:t>Action: Invite </a:t>
            </a:r>
            <a:r>
              <a:rPr lang="en-US" dirty="0">
                <a:latin typeface="Arial"/>
                <a:cs typeface="Arial"/>
              </a:rPr>
              <a:t>one person to help you</a:t>
            </a:r>
            <a:endParaRPr lang="en-US" dirty="0"/>
          </a:p>
        </p:txBody>
      </p:sp>
      <p:sp>
        <p:nvSpPr>
          <p:cNvPr id="6" name="Content Placeholder 2">
            <a:extLst>
              <a:ext uri="{FF2B5EF4-FFF2-40B4-BE49-F238E27FC236}">
                <a16:creationId xmlns:a16="http://schemas.microsoft.com/office/drawing/2014/main" id="{BA6E53A1-580E-4C4C-894C-5E80F127EAC0}"/>
              </a:ext>
            </a:extLst>
          </p:cNvPr>
          <p:cNvSpPr>
            <a:spLocks noGrp="1"/>
          </p:cNvSpPr>
          <p:nvPr>
            <p:ph idx="1"/>
          </p:nvPr>
        </p:nvSpPr>
        <p:spPr>
          <a:xfrm>
            <a:off x="458249" y="2384686"/>
            <a:ext cx="4305670" cy="3590936"/>
          </a:xfrm>
        </p:spPr>
        <p:txBody>
          <a:bodyPr vert="horz" lIns="45720" tIns="0" rIns="45720" bIns="0" rtlCol="0" anchor="t">
            <a:normAutofit/>
          </a:bodyPr>
          <a:lstStyle/>
          <a:p>
            <a:pPr marL="0" indent="0">
              <a:buNone/>
            </a:pPr>
            <a:r>
              <a:rPr lang="en-US" sz="2600" dirty="0">
                <a:latin typeface="Arial"/>
                <a:cs typeface="Arial"/>
              </a:rPr>
              <a:t>Right now, </a:t>
            </a:r>
            <a:r>
              <a:rPr lang="en-US" sz="2600" b="1" u="sng" dirty="0">
                <a:latin typeface="Arial"/>
                <a:cs typeface="Arial"/>
              </a:rPr>
              <a:t>text, email, or call one person </a:t>
            </a:r>
            <a:r>
              <a:rPr lang="en-US" sz="2600" dirty="0">
                <a:latin typeface="Arial"/>
                <a:cs typeface="Arial"/>
              </a:rPr>
              <a:t>who can help you do one of the following:</a:t>
            </a:r>
          </a:p>
          <a:p>
            <a:pPr marL="569595" lvl="1" indent="-233045"/>
            <a:r>
              <a:rPr lang="en-US" sz="2200" dirty="0">
                <a:latin typeface="Arial"/>
                <a:cs typeface="Arial"/>
              </a:rPr>
              <a:t>Sign up for notifications</a:t>
            </a:r>
          </a:p>
          <a:p>
            <a:pPr marL="569595" lvl="1" indent="-233045"/>
            <a:r>
              <a:rPr lang="en-US" sz="2200" dirty="0">
                <a:latin typeface="Arial"/>
                <a:cs typeface="Arial"/>
              </a:rPr>
              <a:t>Decide where to go</a:t>
            </a:r>
          </a:p>
          <a:p>
            <a:pPr marL="569595" lvl="1" indent="-233045"/>
            <a:r>
              <a:rPr lang="en-US" sz="2200" dirty="0">
                <a:latin typeface="Arial"/>
                <a:cs typeface="Arial"/>
              </a:rPr>
              <a:t>Pack your essentials </a:t>
            </a:r>
          </a:p>
          <a:p>
            <a:pPr marL="569595" lvl="1" indent="-233045"/>
            <a:endParaRPr lang="en-US" sz="2200" b="1" i="1" u="sng" dirty="0">
              <a:latin typeface="Arial"/>
              <a:cs typeface="Arial"/>
            </a:endParaRPr>
          </a:p>
          <a:p>
            <a:pPr marL="0" indent="0">
              <a:buNone/>
            </a:pPr>
            <a:endParaRPr lang="en-US" sz="2200" dirty="0"/>
          </a:p>
          <a:p>
            <a:pPr marL="687070" lvl="1" indent="-342900">
              <a:buAutoNum type="arabicPeriod"/>
            </a:pPr>
            <a:endParaRPr lang="en-US" dirty="0"/>
          </a:p>
          <a:p>
            <a:pPr marL="344170" lvl="1" indent="0">
              <a:buNone/>
            </a:pPr>
            <a:endParaRPr lang="en-US" dirty="0"/>
          </a:p>
          <a:p>
            <a:pPr marL="233045" indent="-233045"/>
            <a:endParaRPr lang="en-US" dirty="0"/>
          </a:p>
        </p:txBody>
      </p:sp>
      <p:pic>
        <p:nvPicPr>
          <p:cNvPr id="7" name="Picture 6">
            <a:extLst>
              <a:ext uri="{FF2B5EF4-FFF2-40B4-BE49-F238E27FC236}">
                <a16:creationId xmlns:a16="http://schemas.microsoft.com/office/drawing/2014/main" id="{96D3B74D-1028-4020-BEFB-E5EF61DB067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7778"/>
          <a:stretch/>
        </p:blipFill>
        <p:spPr>
          <a:xfrm>
            <a:off x="4501050" y="2188239"/>
            <a:ext cx="4061074" cy="4322466"/>
          </a:xfrm>
          <a:prstGeom prst="rect">
            <a:avLst/>
          </a:prstGeom>
        </p:spPr>
      </p:pic>
    </p:spTree>
    <p:extLst>
      <p:ext uri="{BB962C8B-B14F-4D97-AF65-F5344CB8AC3E}">
        <p14:creationId xmlns:p14="http://schemas.microsoft.com/office/powerpoint/2010/main" val="29002131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FD7E1F-38CD-FF6E-A6D4-D4B89C974CAD}"/>
              </a:ext>
            </a:extLst>
          </p:cNvPr>
          <p:cNvPicPr>
            <a:picLocks noChangeAspect="1"/>
          </p:cNvPicPr>
          <p:nvPr/>
        </p:nvPicPr>
        <p:blipFill>
          <a:blip r:embed="rId3"/>
          <a:stretch>
            <a:fillRect/>
          </a:stretch>
        </p:blipFill>
        <p:spPr>
          <a:xfrm>
            <a:off x="4430409" y="87034"/>
            <a:ext cx="2125579" cy="1044743"/>
          </a:xfrm>
          <a:prstGeom prst="rect">
            <a:avLst/>
          </a:prstGeom>
        </p:spPr>
      </p:pic>
      <p:pic>
        <p:nvPicPr>
          <p:cNvPr id="5" name="Picture 4">
            <a:extLst>
              <a:ext uri="{FF2B5EF4-FFF2-40B4-BE49-F238E27FC236}">
                <a16:creationId xmlns:a16="http://schemas.microsoft.com/office/drawing/2014/main" id="{4E0A256B-C1AC-1A14-50E8-F469B12FBA69}"/>
              </a:ext>
            </a:extLst>
          </p:cNvPr>
          <p:cNvPicPr>
            <a:picLocks noChangeAspect="1"/>
          </p:cNvPicPr>
          <p:nvPr/>
        </p:nvPicPr>
        <p:blipFill>
          <a:blip r:embed="rId4"/>
          <a:stretch>
            <a:fillRect/>
          </a:stretch>
        </p:blipFill>
        <p:spPr>
          <a:xfrm>
            <a:off x="6750771" y="195074"/>
            <a:ext cx="927957" cy="936703"/>
          </a:xfrm>
          <a:prstGeom prst="rect">
            <a:avLst/>
          </a:prstGeom>
        </p:spPr>
      </p:pic>
      <p:sp>
        <p:nvSpPr>
          <p:cNvPr id="6" name="Title 5">
            <a:extLst>
              <a:ext uri="{FF2B5EF4-FFF2-40B4-BE49-F238E27FC236}">
                <a16:creationId xmlns:a16="http://schemas.microsoft.com/office/drawing/2014/main" id="{7412AABB-200E-485F-ABEA-8772385AC8FA}"/>
              </a:ext>
            </a:extLst>
          </p:cNvPr>
          <p:cNvSpPr>
            <a:spLocks noGrp="1"/>
          </p:cNvSpPr>
          <p:nvPr>
            <p:ph type="ctrTitle"/>
          </p:nvPr>
        </p:nvSpPr>
        <p:spPr/>
        <p:txBody>
          <a:bodyPr/>
          <a:lstStyle/>
          <a:p>
            <a:r>
              <a:rPr lang="en-US" dirty="0"/>
              <a:t>Questions?</a:t>
            </a:r>
          </a:p>
        </p:txBody>
      </p:sp>
    </p:spTree>
    <p:extLst>
      <p:ext uri="{BB962C8B-B14F-4D97-AF65-F5344CB8AC3E}">
        <p14:creationId xmlns:p14="http://schemas.microsoft.com/office/powerpoint/2010/main" val="12439274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4FD7E1F-38CD-FF6E-A6D4-D4B89C974CAD}"/>
              </a:ext>
            </a:extLst>
          </p:cNvPr>
          <p:cNvPicPr>
            <a:picLocks noChangeAspect="1"/>
          </p:cNvPicPr>
          <p:nvPr/>
        </p:nvPicPr>
        <p:blipFill>
          <a:blip r:embed="rId3"/>
          <a:stretch>
            <a:fillRect/>
          </a:stretch>
        </p:blipFill>
        <p:spPr>
          <a:xfrm>
            <a:off x="4430409" y="87034"/>
            <a:ext cx="2125579" cy="1044743"/>
          </a:xfrm>
          <a:prstGeom prst="rect">
            <a:avLst/>
          </a:prstGeom>
        </p:spPr>
      </p:pic>
      <p:pic>
        <p:nvPicPr>
          <p:cNvPr id="5" name="Picture 4">
            <a:extLst>
              <a:ext uri="{FF2B5EF4-FFF2-40B4-BE49-F238E27FC236}">
                <a16:creationId xmlns:a16="http://schemas.microsoft.com/office/drawing/2014/main" id="{4E0A256B-C1AC-1A14-50E8-F469B12FBA69}"/>
              </a:ext>
            </a:extLst>
          </p:cNvPr>
          <p:cNvPicPr>
            <a:picLocks noChangeAspect="1"/>
          </p:cNvPicPr>
          <p:nvPr/>
        </p:nvPicPr>
        <p:blipFill>
          <a:blip r:embed="rId4"/>
          <a:stretch>
            <a:fillRect/>
          </a:stretch>
        </p:blipFill>
        <p:spPr>
          <a:xfrm>
            <a:off x="6750771" y="195074"/>
            <a:ext cx="927957" cy="936703"/>
          </a:xfrm>
          <a:prstGeom prst="rect">
            <a:avLst/>
          </a:prstGeom>
        </p:spPr>
      </p:pic>
      <p:sp>
        <p:nvSpPr>
          <p:cNvPr id="6" name="Title 5">
            <a:extLst>
              <a:ext uri="{FF2B5EF4-FFF2-40B4-BE49-F238E27FC236}">
                <a16:creationId xmlns:a16="http://schemas.microsoft.com/office/drawing/2014/main" id="{7412AABB-200E-485F-ABEA-8772385AC8FA}"/>
              </a:ext>
            </a:extLst>
          </p:cNvPr>
          <p:cNvSpPr>
            <a:spLocks noGrp="1"/>
          </p:cNvSpPr>
          <p:nvPr>
            <p:ph type="ctrTitle"/>
          </p:nvPr>
        </p:nvSpPr>
        <p:spPr>
          <a:xfrm>
            <a:off x="685800" y="3530009"/>
            <a:ext cx="7772400" cy="634004"/>
          </a:xfrm>
        </p:spPr>
        <p:txBody>
          <a:bodyPr>
            <a:normAutofit fontScale="90000"/>
          </a:bodyPr>
          <a:lstStyle/>
          <a:p>
            <a:r>
              <a:rPr lang="en-US" dirty="0"/>
              <a:t>Thank you!</a:t>
            </a:r>
            <a:br>
              <a:rPr lang="en-US" dirty="0"/>
            </a:br>
            <a:br>
              <a:rPr lang="en-US" dirty="0"/>
            </a:br>
            <a:r>
              <a:rPr lang="en-US" sz="4000" dirty="0"/>
              <a:t>Jamie Albrecht</a:t>
            </a:r>
            <a:br>
              <a:rPr lang="en-US" sz="4900" dirty="0"/>
            </a:br>
            <a:r>
              <a:rPr lang="en-US" sz="2000" dirty="0"/>
              <a:t>oes@berkeleyca.gov</a:t>
            </a:r>
            <a:br>
              <a:rPr lang="en-US" sz="2000" dirty="0"/>
            </a:br>
            <a:r>
              <a:rPr lang="en-US" sz="2000" dirty="0">
                <a:latin typeface="Arial"/>
                <a:cs typeface="Arial"/>
              </a:rPr>
              <a:t>Berkeley Fire Department, Office of Emergency Services</a:t>
            </a:r>
            <a:endParaRPr lang="en-US" dirty="0"/>
          </a:p>
        </p:txBody>
      </p:sp>
    </p:spTree>
    <p:extLst>
      <p:ext uri="{BB962C8B-B14F-4D97-AF65-F5344CB8AC3E}">
        <p14:creationId xmlns:p14="http://schemas.microsoft.com/office/powerpoint/2010/main" val="117972160"/>
      </p:ext>
    </p:extLst>
  </p:cSld>
  <p:clrMapOvr>
    <a:masterClrMapping/>
  </p:clrMapOvr>
</p:sld>
</file>

<file path=ppt/theme/theme1.xml><?xml version="1.0" encoding="utf-8"?>
<a:theme xmlns:a="http://schemas.openxmlformats.org/drawingml/2006/main" name="BerkeleyReady_Template">
  <a:themeElements>
    <a:clrScheme name="Berkeley Ready">
      <a:dk1>
        <a:sysClr val="windowText" lastClr="000000"/>
      </a:dk1>
      <a:lt1>
        <a:sysClr val="window" lastClr="FFFFFF"/>
      </a:lt1>
      <a:dk2>
        <a:srgbClr val="1E3156"/>
      </a:dk2>
      <a:lt2>
        <a:srgbClr val="EEECE1"/>
      </a:lt2>
      <a:accent1>
        <a:srgbClr val="2A457A"/>
      </a:accent1>
      <a:accent2>
        <a:srgbClr val="C03B25"/>
      </a:accent2>
      <a:accent3>
        <a:srgbClr val="414042"/>
      </a:accent3>
      <a:accent4>
        <a:srgbClr val="D66229"/>
      </a:accent4>
      <a:accent5>
        <a:srgbClr val="538CCF"/>
      </a:accent5>
      <a:accent6>
        <a:srgbClr val="FFC000"/>
      </a:accent6>
      <a:hlink>
        <a:srgbClr val="385BA2"/>
      </a:hlink>
      <a:folHlink>
        <a:srgbClr val="385BA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2466e78-e94a-4057-9d10-ebb5283a033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F3513575CC97745A313BAD8D6E1A759" ma:contentTypeVersion="13" ma:contentTypeDescription="Create a new document." ma:contentTypeScope="" ma:versionID="023db546bc2ca3e1adda030bed93d0af">
  <xsd:schema xmlns:xsd="http://www.w3.org/2001/XMLSchema" xmlns:xs="http://www.w3.org/2001/XMLSchema" xmlns:p="http://schemas.microsoft.com/office/2006/metadata/properties" xmlns:ns2="92466e78-e94a-4057-9d10-ebb5283a033c" targetNamespace="http://schemas.microsoft.com/office/2006/metadata/properties" ma:root="true" ma:fieldsID="535c4cf9959140d4fc241e0ead8f9b66" ns2:_="">
    <xsd:import namespace="92466e78-e94a-4057-9d10-ebb5283a033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466e78-e94a-4057-9d10-ebb5283a033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f28b9315-b38c-431e-a234-0d3ee228cc7a"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C5F77C9-5BC6-4F57-AB19-54D02373CB6B}">
  <ds:schemaRefs>
    <ds:schemaRef ds:uri="http://schemas.microsoft.com/sharepoint/v3/contenttype/forms"/>
  </ds:schemaRefs>
</ds:datastoreItem>
</file>

<file path=customXml/itemProps2.xml><?xml version="1.0" encoding="utf-8"?>
<ds:datastoreItem xmlns:ds="http://schemas.openxmlformats.org/officeDocument/2006/customXml" ds:itemID="{3B5DB792-0630-41D8-96B9-69DE6FB4B13A}">
  <ds:schemaRefs>
    <ds:schemaRef ds:uri="http://www.w3.org/XML/1998/namespace"/>
    <ds:schemaRef ds:uri="http://schemas.microsoft.com/office/infopath/2007/PartnerControls"/>
    <ds:schemaRef ds:uri="http://purl.org/dc/elements/1.1/"/>
    <ds:schemaRef ds:uri="http://schemas.microsoft.com/office/2006/metadata/properties"/>
    <ds:schemaRef ds:uri="http://purl.org/dc/terms/"/>
    <ds:schemaRef ds:uri="92466e78-e94a-4057-9d10-ebb5283a033c"/>
    <ds:schemaRef ds:uri="http://schemas.microsoft.com/office/2006/documentManagement/type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E22A3833-504A-4BD5-9016-1BB413DABB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466e78-e94a-4057-9d10-ebb5283a033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OES Program Areas DFSC 04-26-23</Template>
  <TotalTime>971</TotalTime>
  <Words>1292</Words>
  <Application>Microsoft Office PowerPoint</Application>
  <PresentationFormat>On-screen Show (4:3)</PresentationFormat>
  <Paragraphs>199</Paragraphs>
  <Slides>25</Slides>
  <Notes>25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25</vt:i4>
      </vt:variant>
    </vt:vector>
  </HeadingPairs>
  <TitlesOfParts>
    <vt:vector size="35" baseType="lpstr">
      <vt:lpstr>Archivo</vt:lpstr>
      <vt:lpstr>Archivo Medium</vt:lpstr>
      <vt:lpstr>Archivo SemiBold</vt:lpstr>
      <vt:lpstr>Arial</vt:lpstr>
      <vt:lpstr>Arial,Sans-Serif</vt:lpstr>
      <vt:lpstr>Calibri</vt:lpstr>
      <vt:lpstr>Helvetica</vt:lpstr>
      <vt:lpstr>Microsoft Sans Serif</vt:lpstr>
      <vt:lpstr>Wingdings</vt:lpstr>
      <vt:lpstr>BerkeleyReady_Template</vt:lpstr>
      <vt:lpstr>Household Fire Weather and Evacuation Planning   Jamie Albrecht jalbrecht@berkeleyca.gov Berkeley Fire Department, Office of Emergency Services     </vt:lpstr>
      <vt:lpstr>In this presentation, you will</vt:lpstr>
      <vt:lpstr>We built where nature needs to burn. </vt:lpstr>
      <vt:lpstr>PowerPoint Presentation</vt:lpstr>
      <vt:lpstr>Is this how we want evacuation to go? </vt:lpstr>
      <vt:lpstr>Evacuation doesn’t start on the road. </vt:lpstr>
      <vt:lpstr>Sign up for Emergency Alerts </vt:lpstr>
      <vt:lpstr>Emergency Alerting Systems </vt:lpstr>
      <vt:lpstr>Action</vt:lpstr>
      <vt:lpstr>Household Fire Weather Plan</vt:lpstr>
      <vt:lpstr>When will you leave? </vt:lpstr>
      <vt:lpstr>Megafires  ignite ​and spread under ​ predictable ​ but rare weather conditions. </vt:lpstr>
      <vt:lpstr>PowerPoint Presentation</vt:lpstr>
      <vt:lpstr>When will you leave? </vt:lpstr>
      <vt:lpstr>Reasons you might leave before a fire starts </vt:lpstr>
      <vt:lpstr>PowerPoint Presentation</vt:lpstr>
      <vt:lpstr>Decide where you will go</vt:lpstr>
      <vt:lpstr>Plan how you will get out </vt:lpstr>
      <vt:lpstr>Pack a go bag </vt:lpstr>
      <vt:lpstr>Talk to each other </vt:lpstr>
      <vt:lpstr>Action: 5 Minutes with your neighbor</vt:lpstr>
      <vt:lpstr>Ask for help from your community</vt:lpstr>
      <vt:lpstr>Action: Invite one person to help you</vt:lpstr>
      <vt:lpstr>Questions?</vt:lpstr>
      <vt:lpstr>Thank you!  Jamie Albrecht oes@berkeleyca.gov Berkeley Fire Department, Office of Emergency Services</vt:lpstr>
    </vt:vector>
  </TitlesOfParts>
  <Company>AECOM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 Title Slide</dc:title>
  <dc:creator>Lana, Sarah</dc:creator>
  <cp:lastModifiedBy>Albrecht, Jamie</cp:lastModifiedBy>
  <cp:revision>126</cp:revision>
  <cp:lastPrinted>2025-02-28T01:31:30Z</cp:lastPrinted>
  <dcterms:created xsi:type="dcterms:W3CDTF">2023-04-25T19:05:33Z</dcterms:created>
  <dcterms:modified xsi:type="dcterms:W3CDTF">2025-08-15T21:28:18Z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aacb8c4c-7ee0-418d-8c9b-c862423e5b00</vt:lpwstr>
  </property>
  <property fmtid="{D5CDD505-2E9C-101B-9397-08002B2CF9AE}" pid="3" name="TitusCOBClassification">
    <vt:lpwstr>Internal</vt:lpwstr>
  </property>
  <property fmtid="{D5CDD505-2E9C-101B-9397-08002B2CF9AE}" pid="4" name="TitusVisualMarking">
    <vt:lpwstr>No</vt:lpwstr>
  </property>
  <property fmtid="{D5CDD505-2E9C-101B-9397-08002B2CF9AE}" pid="5" name="ContentTypeId">
    <vt:lpwstr>0x0101007F3513575CC97745A313BAD8D6E1A759</vt:lpwstr>
  </property>
  <property fmtid="{D5CDD505-2E9C-101B-9397-08002B2CF9AE}" pid="6" name="MediaServiceImageTags">
    <vt:lpwstr/>
  </property>
  <property fmtid="{D5CDD505-2E9C-101B-9397-08002B2CF9AE}" pid="7" name="xd_ProgID">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bool>false</vt:bool>
  </property>
</Properties>
</file>